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heme/themeOverride1.xml" ContentType="application/vnd.openxmlformats-officedocument.themeOverride+xml"/>
  <Override PartName="/ppt/notesSlides/notesSlide3.xml" ContentType="application/vnd.openxmlformats-officedocument.presentationml.notesSlide+xml"/>
  <Override PartName="/ppt/theme/themeOverride2.xml" ContentType="application/vnd.openxmlformats-officedocument.themeOverr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heme/themeOverride3.xml" ContentType="application/vnd.openxmlformats-officedocument.themeOverr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8"/>
  </p:notesMasterIdLst>
  <p:handoutMasterIdLst>
    <p:handoutMasterId r:id="rId59"/>
  </p:handoutMasterIdLst>
  <p:sldIdLst>
    <p:sldId id="327" r:id="rId5"/>
    <p:sldId id="330" r:id="rId6"/>
    <p:sldId id="331" r:id="rId7"/>
    <p:sldId id="332" r:id="rId8"/>
    <p:sldId id="298" r:id="rId9"/>
    <p:sldId id="333" r:id="rId10"/>
    <p:sldId id="262" r:id="rId11"/>
    <p:sldId id="334" r:id="rId12"/>
    <p:sldId id="263" r:id="rId13"/>
    <p:sldId id="299" r:id="rId14"/>
    <p:sldId id="302" r:id="rId15"/>
    <p:sldId id="264" r:id="rId16"/>
    <p:sldId id="266" r:id="rId17"/>
    <p:sldId id="265" r:id="rId18"/>
    <p:sldId id="276" r:id="rId19"/>
    <p:sldId id="303" r:id="rId20"/>
    <p:sldId id="293" r:id="rId21"/>
    <p:sldId id="277" r:id="rId22"/>
    <p:sldId id="335" r:id="rId23"/>
    <p:sldId id="336" r:id="rId24"/>
    <p:sldId id="284" r:id="rId25"/>
    <p:sldId id="269" r:id="rId26"/>
    <p:sldId id="304" r:id="rId27"/>
    <p:sldId id="305" r:id="rId28"/>
    <p:sldId id="307" r:id="rId29"/>
    <p:sldId id="306" r:id="rId30"/>
    <p:sldId id="308" r:id="rId31"/>
    <p:sldId id="270" r:id="rId32"/>
    <p:sldId id="309" r:id="rId33"/>
    <p:sldId id="310" r:id="rId34"/>
    <p:sldId id="311" r:id="rId35"/>
    <p:sldId id="312" r:id="rId36"/>
    <p:sldId id="314" r:id="rId37"/>
    <p:sldId id="313" r:id="rId38"/>
    <p:sldId id="315" r:id="rId39"/>
    <p:sldId id="316" r:id="rId40"/>
    <p:sldId id="317" r:id="rId41"/>
    <p:sldId id="294" r:id="rId42"/>
    <p:sldId id="296" r:id="rId43"/>
    <p:sldId id="318" r:id="rId44"/>
    <p:sldId id="319" r:id="rId45"/>
    <p:sldId id="321" r:id="rId46"/>
    <p:sldId id="322" r:id="rId47"/>
    <p:sldId id="323" r:id="rId48"/>
    <p:sldId id="324" r:id="rId49"/>
    <p:sldId id="337" r:id="rId50"/>
    <p:sldId id="288" r:id="rId51"/>
    <p:sldId id="289" r:id="rId52"/>
    <p:sldId id="320" r:id="rId53"/>
    <p:sldId id="274" r:id="rId54"/>
    <p:sldId id="275" r:id="rId55"/>
    <p:sldId id="338" r:id="rId56"/>
    <p:sldId id="329" r:id="rId57"/>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0948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1763957-483A-4F96-B7B1-B276E63DDADF}" v="46" dt="2025-06-18T02:43:35.950"/>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D5ABB26-0587-4C30-8999-92F81FD0307C}" styleName="Sin estilo ni cuadrícula">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Sin estilo, cuadrícula de la tabla">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varScale="1">
        <p:scale>
          <a:sx n="58" d="100"/>
          <a:sy n="58" d="100"/>
        </p:scale>
        <p:origin x="462" y="7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notesMaster" Target="notesMasters/notesMaster1.xml"/><Relationship Id="rId66" Type="http://schemas.microsoft.com/office/2015/10/relationships/revisionInfo" Target="revisionInfo.xml"/><Relationship Id="rId5" Type="http://schemas.openxmlformats.org/officeDocument/2006/relationships/slide" Target="slides/slide1.xml"/><Relationship Id="rId61" Type="http://schemas.openxmlformats.org/officeDocument/2006/relationships/presProps" Target="presProp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handoutMaster" Target="handoutMasters/handoutMaster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commentAuthors" Target="commentAuthors.xml"/><Relationship Id="rId65"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sldChg>
    </pc:docChg>
  </pc:docChgLst>
  <pc:docChgLst>
    <pc:chgData name="Julio Cesar Muñoz Guanare" userId="94514efa4e1d9ede" providerId="LiveId" clId="{71763957-483A-4F96-B7B1-B276E63DDADF}"/>
    <pc:docChg chg="undo custSel addSld modSld">
      <pc:chgData name="Julio Cesar Muñoz Guanare" userId="94514efa4e1d9ede" providerId="LiveId" clId="{71763957-483A-4F96-B7B1-B276E63DDADF}" dt="2025-06-18T02:48:39.412" v="641" actId="1076"/>
      <pc:docMkLst>
        <pc:docMk/>
      </pc:docMkLst>
      <pc:sldChg chg="modSp mod">
        <pc:chgData name="Julio Cesar Muñoz Guanare" userId="94514efa4e1d9ede" providerId="LiveId" clId="{71763957-483A-4F96-B7B1-B276E63DDADF}" dt="2025-06-18T02:39:14.700" v="469" actId="20577"/>
        <pc:sldMkLst>
          <pc:docMk/>
          <pc:sldMk cId="1630123617" sldId="274"/>
        </pc:sldMkLst>
        <pc:spChg chg="mod">
          <ac:chgData name="Julio Cesar Muñoz Guanare" userId="94514efa4e1d9ede" providerId="LiveId" clId="{71763957-483A-4F96-B7B1-B276E63DDADF}" dt="2025-06-18T02:39:14.700" v="469" actId="20577"/>
          <ac:spMkLst>
            <pc:docMk/>
            <pc:sldMk cId="1630123617" sldId="274"/>
            <ac:spMk id="5" creationId="{28684E62-A9F8-4E7A-AB01-78893062A1B4}"/>
          </ac:spMkLst>
        </pc:spChg>
      </pc:sldChg>
      <pc:sldChg chg="addSp modSp mod">
        <pc:chgData name="Julio Cesar Muñoz Guanare" userId="94514efa4e1d9ede" providerId="LiveId" clId="{71763957-483A-4F96-B7B1-B276E63DDADF}" dt="2025-06-18T02:44:07.763" v="551" actId="1076"/>
        <pc:sldMkLst>
          <pc:docMk/>
          <pc:sldMk cId="3410008520" sldId="275"/>
        </pc:sldMkLst>
        <pc:spChg chg="mod">
          <ac:chgData name="Julio Cesar Muñoz Guanare" userId="94514efa4e1d9ede" providerId="LiveId" clId="{71763957-483A-4F96-B7B1-B276E63DDADF}" dt="2025-06-18T02:44:02.881" v="550" actId="6549"/>
          <ac:spMkLst>
            <pc:docMk/>
            <pc:sldMk cId="3410008520" sldId="275"/>
            <ac:spMk id="5" creationId="{28684E62-A9F8-4E7A-AB01-78893062A1B4}"/>
          </ac:spMkLst>
        </pc:spChg>
        <pc:picChg chg="add mod">
          <ac:chgData name="Julio Cesar Muñoz Guanare" userId="94514efa4e1d9ede" providerId="LiveId" clId="{71763957-483A-4F96-B7B1-B276E63DDADF}" dt="2025-06-18T02:44:07.763" v="551" actId="1076"/>
          <ac:picMkLst>
            <pc:docMk/>
            <pc:sldMk cId="3410008520" sldId="275"/>
            <ac:picMk id="3" creationId="{5EB829AE-A8CA-B3D8-DE9C-1CF9B992833D}"/>
          </ac:picMkLst>
        </pc:picChg>
      </pc:sldChg>
      <pc:sldChg chg="addSp modSp mod">
        <pc:chgData name="Julio Cesar Muñoz Guanare" userId="94514efa4e1d9ede" providerId="LiveId" clId="{71763957-483A-4F96-B7B1-B276E63DDADF}" dt="2025-06-18T02:33:14.558" v="437" actId="20577"/>
        <pc:sldMkLst>
          <pc:docMk/>
          <pc:sldMk cId="2459446073" sldId="289"/>
        </pc:sldMkLst>
        <pc:spChg chg="mod">
          <ac:chgData name="Julio Cesar Muñoz Guanare" userId="94514efa4e1d9ede" providerId="LiveId" clId="{71763957-483A-4F96-B7B1-B276E63DDADF}" dt="2025-06-18T02:33:14.558" v="437" actId="20577"/>
          <ac:spMkLst>
            <pc:docMk/>
            <pc:sldMk cId="2459446073" sldId="289"/>
            <ac:spMk id="5" creationId="{1B07C49E-AFFC-EC46-8930-E4D428F5F943}"/>
          </ac:spMkLst>
        </pc:spChg>
        <pc:picChg chg="add mod">
          <ac:chgData name="Julio Cesar Muñoz Guanare" userId="94514efa4e1d9ede" providerId="LiveId" clId="{71763957-483A-4F96-B7B1-B276E63DDADF}" dt="2025-06-18T02:32:08.384" v="418" actId="1076"/>
          <ac:picMkLst>
            <pc:docMk/>
            <pc:sldMk cId="2459446073" sldId="289"/>
            <ac:picMk id="3" creationId="{EA587750-C967-71FB-D5C2-27929F628A8C}"/>
          </ac:picMkLst>
        </pc:picChg>
      </pc:sldChg>
      <pc:sldChg chg="addSp modSp mod">
        <pc:chgData name="Julio Cesar Muñoz Guanare" userId="94514efa4e1d9ede" providerId="LiveId" clId="{71763957-483A-4F96-B7B1-B276E63DDADF}" dt="2025-06-17T02:41:32.097" v="159" actId="14100"/>
        <pc:sldMkLst>
          <pc:docMk/>
          <pc:sldMk cId="981671777" sldId="296"/>
        </pc:sldMkLst>
        <pc:spChg chg="mod">
          <ac:chgData name="Julio Cesar Muñoz Guanare" userId="94514efa4e1d9ede" providerId="LiveId" clId="{71763957-483A-4F96-B7B1-B276E63DDADF}" dt="2025-06-17T02:33:52.848" v="102" actId="20577"/>
          <ac:spMkLst>
            <pc:docMk/>
            <pc:sldMk cId="981671777" sldId="296"/>
            <ac:spMk id="2" creationId="{54176327-8CC4-4356-8BBB-DC4965CE9857}"/>
          </ac:spMkLst>
        </pc:spChg>
        <pc:spChg chg="mod">
          <ac:chgData name="Julio Cesar Muñoz Guanare" userId="94514efa4e1d9ede" providerId="LiveId" clId="{71763957-483A-4F96-B7B1-B276E63DDADF}" dt="2025-06-17T02:37:47.655" v="146" actId="108"/>
          <ac:spMkLst>
            <pc:docMk/>
            <pc:sldMk cId="981671777" sldId="296"/>
            <ac:spMk id="5" creationId="{85D9F803-CDBC-C74C-AF1B-2B5937D1C241}"/>
          </ac:spMkLst>
        </pc:spChg>
        <pc:picChg chg="add mod">
          <ac:chgData name="Julio Cesar Muñoz Guanare" userId="94514efa4e1d9ede" providerId="LiveId" clId="{71763957-483A-4F96-B7B1-B276E63DDADF}" dt="2025-06-17T02:41:32.097" v="159" actId="14100"/>
          <ac:picMkLst>
            <pc:docMk/>
            <pc:sldMk cId="981671777" sldId="296"/>
            <ac:picMk id="6" creationId="{88855513-6CC9-A6D2-59FE-276738E52464}"/>
          </ac:picMkLst>
        </pc:picChg>
      </pc:sldChg>
      <pc:sldChg chg="modSp mod">
        <pc:chgData name="Julio Cesar Muñoz Guanare" userId="94514efa4e1d9ede" providerId="LiveId" clId="{71763957-483A-4F96-B7B1-B276E63DDADF}" dt="2025-06-12T03:29:14.727" v="55" actId="20577"/>
        <pc:sldMkLst>
          <pc:docMk/>
          <pc:sldMk cId="1434679925" sldId="312"/>
        </pc:sldMkLst>
        <pc:spChg chg="mod">
          <ac:chgData name="Julio Cesar Muñoz Guanare" userId="94514efa4e1d9ede" providerId="LiveId" clId="{71763957-483A-4F96-B7B1-B276E63DDADF}" dt="2025-06-12T03:29:14.727" v="55" actId="20577"/>
          <ac:spMkLst>
            <pc:docMk/>
            <pc:sldMk cId="1434679925" sldId="312"/>
            <ac:spMk id="5" creationId="{1B07C49E-AFFC-EC46-8930-E4D428F5F943}"/>
          </ac:spMkLst>
        </pc:spChg>
      </pc:sldChg>
      <pc:sldChg chg="modSp mod">
        <pc:chgData name="Julio Cesar Muñoz Guanare" userId="94514efa4e1d9ede" providerId="LiveId" clId="{71763957-483A-4F96-B7B1-B276E63DDADF}" dt="2025-06-12T03:25:35.257" v="15" actId="1076"/>
        <pc:sldMkLst>
          <pc:docMk/>
          <pc:sldMk cId="1756972646" sldId="313"/>
        </pc:sldMkLst>
        <pc:spChg chg="mod">
          <ac:chgData name="Julio Cesar Muñoz Guanare" userId="94514efa4e1d9ede" providerId="LiveId" clId="{71763957-483A-4F96-B7B1-B276E63DDADF}" dt="2025-06-12T03:25:35.257" v="15" actId="1076"/>
          <ac:spMkLst>
            <pc:docMk/>
            <pc:sldMk cId="1756972646" sldId="313"/>
            <ac:spMk id="5" creationId="{1B07C49E-AFFC-EC46-8930-E4D428F5F943}"/>
          </ac:spMkLst>
        </pc:spChg>
      </pc:sldChg>
      <pc:sldChg chg="modSp mod">
        <pc:chgData name="Julio Cesar Muñoz Guanare" userId="94514efa4e1d9ede" providerId="LiveId" clId="{71763957-483A-4F96-B7B1-B276E63DDADF}" dt="2025-06-12T03:28:39.427" v="36" actId="20577"/>
        <pc:sldMkLst>
          <pc:docMk/>
          <pc:sldMk cId="639399535" sldId="314"/>
        </pc:sldMkLst>
        <pc:spChg chg="mod">
          <ac:chgData name="Julio Cesar Muñoz Guanare" userId="94514efa4e1d9ede" providerId="LiveId" clId="{71763957-483A-4F96-B7B1-B276E63DDADF}" dt="2025-06-12T03:28:39.427" v="36" actId="20577"/>
          <ac:spMkLst>
            <pc:docMk/>
            <pc:sldMk cId="639399535" sldId="314"/>
            <ac:spMk id="5" creationId="{1B07C49E-AFFC-EC46-8930-E4D428F5F943}"/>
          </ac:spMkLst>
        </pc:spChg>
      </pc:sldChg>
      <pc:sldChg chg="addSp modSp mod">
        <pc:chgData name="Julio Cesar Muñoz Guanare" userId="94514efa4e1d9ede" providerId="LiveId" clId="{71763957-483A-4F96-B7B1-B276E63DDADF}" dt="2025-06-13T03:10:04.698" v="68" actId="27636"/>
        <pc:sldMkLst>
          <pc:docMk/>
          <pc:sldMk cId="3566646398" sldId="315"/>
        </pc:sldMkLst>
        <pc:spChg chg="mod">
          <ac:chgData name="Julio Cesar Muñoz Guanare" userId="94514efa4e1d9ede" providerId="LiveId" clId="{71763957-483A-4F96-B7B1-B276E63DDADF}" dt="2025-06-13T03:10:04.698" v="68" actId="27636"/>
          <ac:spMkLst>
            <pc:docMk/>
            <pc:sldMk cId="3566646398" sldId="315"/>
            <ac:spMk id="5" creationId="{1B07C49E-AFFC-EC46-8930-E4D428F5F943}"/>
          </ac:spMkLst>
        </pc:spChg>
      </pc:sldChg>
      <pc:sldChg chg="modSp mod">
        <pc:chgData name="Julio Cesar Muñoz Guanare" userId="94514efa4e1d9ede" providerId="LiveId" clId="{71763957-483A-4F96-B7B1-B276E63DDADF}" dt="2025-06-13T03:19:14.611" v="83" actId="27636"/>
        <pc:sldMkLst>
          <pc:docMk/>
          <pc:sldMk cId="1398439132" sldId="316"/>
        </pc:sldMkLst>
        <pc:spChg chg="mod">
          <ac:chgData name="Julio Cesar Muñoz Guanare" userId="94514efa4e1d9ede" providerId="LiveId" clId="{71763957-483A-4F96-B7B1-B276E63DDADF}" dt="2025-06-13T03:19:14.611" v="83" actId="27636"/>
          <ac:spMkLst>
            <pc:docMk/>
            <pc:sldMk cId="1398439132" sldId="316"/>
            <ac:spMk id="5" creationId="{1B07C49E-AFFC-EC46-8930-E4D428F5F943}"/>
          </ac:spMkLst>
        </pc:spChg>
      </pc:sldChg>
      <pc:sldChg chg="modSp mod">
        <pc:chgData name="Julio Cesar Muñoz Guanare" userId="94514efa4e1d9ede" providerId="LiveId" clId="{71763957-483A-4F96-B7B1-B276E63DDADF}" dt="2025-06-13T03:24:56.384" v="100" actId="14100"/>
        <pc:sldMkLst>
          <pc:docMk/>
          <pc:sldMk cId="3975168428" sldId="317"/>
        </pc:sldMkLst>
        <pc:spChg chg="mod">
          <ac:chgData name="Julio Cesar Muñoz Guanare" userId="94514efa4e1d9ede" providerId="LiveId" clId="{71763957-483A-4F96-B7B1-B276E63DDADF}" dt="2025-06-13T03:24:56.384" v="100" actId="14100"/>
          <ac:spMkLst>
            <pc:docMk/>
            <pc:sldMk cId="3975168428" sldId="317"/>
            <ac:spMk id="5" creationId="{1B07C49E-AFFC-EC46-8930-E4D428F5F943}"/>
          </ac:spMkLst>
        </pc:spChg>
      </pc:sldChg>
      <pc:sldChg chg="addSp modSp mod">
        <pc:chgData name="Julio Cesar Muñoz Guanare" userId="94514efa4e1d9ede" providerId="LiveId" clId="{71763957-483A-4F96-B7B1-B276E63DDADF}" dt="2025-06-17T02:44:13.165" v="213" actId="14100"/>
        <pc:sldMkLst>
          <pc:docMk/>
          <pc:sldMk cId="239597884" sldId="318"/>
        </pc:sldMkLst>
        <pc:spChg chg="mod">
          <ac:chgData name="Julio Cesar Muñoz Guanare" userId="94514efa4e1d9ede" providerId="LiveId" clId="{71763957-483A-4F96-B7B1-B276E63DDADF}" dt="2025-06-17T02:43:51.615" v="206" actId="20577"/>
          <ac:spMkLst>
            <pc:docMk/>
            <pc:sldMk cId="239597884" sldId="318"/>
            <ac:spMk id="5" creationId="{85D9F803-CDBC-C74C-AF1B-2B5937D1C241}"/>
          </ac:spMkLst>
        </pc:spChg>
        <pc:spChg chg="mod">
          <ac:chgData name="Julio Cesar Muñoz Guanare" userId="94514efa4e1d9ede" providerId="LiveId" clId="{71763957-483A-4F96-B7B1-B276E63DDADF}" dt="2025-06-17T02:40:09.175" v="151" actId="20577"/>
          <ac:spMkLst>
            <pc:docMk/>
            <pc:sldMk cId="239597884" sldId="318"/>
            <ac:spMk id="8" creationId="{2E0ECA32-E146-40DA-85CD-9677244BC3EC}"/>
          </ac:spMkLst>
        </pc:spChg>
        <pc:picChg chg="add mod">
          <ac:chgData name="Julio Cesar Muñoz Guanare" userId="94514efa4e1d9ede" providerId="LiveId" clId="{71763957-483A-4F96-B7B1-B276E63DDADF}" dt="2025-06-17T02:44:13.165" v="213" actId="14100"/>
          <ac:picMkLst>
            <pc:docMk/>
            <pc:sldMk cId="239597884" sldId="318"/>
            <ac:picMk id="4" creationId="{111D6CE1-D55A-0BC1-B8B9-71E9838F790A}"/>
          </ac:picMkLst>
        </pc:picChg>
      </pc:sldChg>
      <pc:sldChg chg="addSp modSp mod">
        <pc:chgData name="Julio Cesar Muñoz Guanare" userId="94514efa4e1d9ede" providerId="LiveId" clId="{71763957-483A-4F96-B7B1-B276E63DDADF}" dt="2025-06-17T02:47:53.867" v="227" actId="20577"/>
        <pc:sldMkLst>
          <pc:docMk/>
          <pc:sldMk cId="232499080" sldId="319"/>
        </pc:sldMkLst>
        <pc:spChg chg="mod">
          <ac:chgData name="Julio Cesar Muñoz Guanare" userId="94514efa4e1d9ede" providerId="LiveId" clId="{71763957-483A-4F96-B7B1-B276E63DDADF}" dt="2025-06-17T02:47:19.899" v="223"/>
          <ac:spMkLst>
            <pc:docMk/>
            <pc:sldMk cId="232499080" sldId="319"/>
            <ac:spMk id="5" creationId="{85D9F803-CDBC-C74C-AF1B-2B5937D1C241}"/>
          </ac:spMkLst>
        </pc:spChg>
        <pc:spChg chg="mod">
          <ac:chgData name="Julio Cesar Muñoz Guanare" userId="94514efa4e1d9ede" providerId="LiveId" clId="{71763957-483A-4F96-B7B1-B276E63DDADF}" dt="2025-06-17T02:47:53.867" v="227" actId="20577"/>
          <ac:spMkLst>
            <pc:docMk/>
            <pc:sldMk cId="232499080" sldId="319"/>
            <ac:spMk id="8" creationId="{34C97452-C78A-4701-B8AB-ABFE63D5BEDE}"/>
          </ac:spMkLst>
        </pc:spChg>
        <pc:picChg chg="add mod">
          <ac:chgData name="Julio Cesar Muñoz Guanare" userId="94514efa4e1d9ede" providerId="LiveId" clId="{71763957-483A-4F96-B7B1-B276E63DDADF}" dt="2025-06-17T02:46:40.740" v="218" actId="1076"/>
          <ac:picMkLst>
            <pc:docMk/>
            <pc:sldMk cId="232499080" sldId="319"/>
            <ac:picMk id="1026" creationId="{941D4546-63E0-7F8E-08A4-DD27EAE0B63E}"/>
          </ac:picMkLst>
        </pc:picChg>
        <pc:picChg chg="add mod">
          <ac:chgData name="Julio Cesar Muñoz Guanare" userId="94514efa4e1d9ede" providerId="LiveId" clId="{71763957-483A-4F96-B7B1-B276E63DDADF}" dt="2025-06-17T02:47:25.981" v="224" actId="1076"/>
          <ac:picMkLst>
            <pc:docMk/>
            <pc:sldMk cId="232499080" sldId="319"/>
            <ac:picMk id="1028" creationId="{353B0E1C-BC8D-381C-4FD5-E027F609B915}"/>
          </ac:picMkLst>
        </pc:picChg>
      </pc:sldChg>
      <pc:sldChg chg="addSp delSp modSp mod">
        <pc:chgData name="Julio Cesar Muñoz Guanare" userId="94514efa4e1d9ede" providerId="LiveId" clId="{71763957-483A-4F96-B7B1-B276E63DDADF}" dt="2025-06-18T02:35:31.745" v="449" actId="1076"/>
        <pc:sldMkLst>
          <pc:docMk/>
          <pc:sldMk cId="3645034231" sldId="320"/>
        </pc:sldMkLst>
        <pc:spChg chg="mod">
          <ac:chgData name="Julio Cesar Muñoz Guanare" userId="94514efa4e1d9ede" providerId="LiveId" clId="{71763957-483A-4F96-B7B1-B276E63DDADF}" dt="2025-06-18T02:35:07.202" v="446" actId="27636"/>
          <ac:spMkLst>
            <pc:docMk/>
            <pc:sldMk cId="3645034231" sldId="320"/>
            <ac:spMk id="5" creationId="{1B07C49E-AFFC-EC46-8930-E4D428F5F943}"/>
          </ac:spMkLst>
        </pc:spChg>
        <pc:picChg chg="add del mod">
          <ac:chgData name="Julio Cesar Muñoz Guanare" userId="94514efa4e1d9ede" providerId="LiveId" clId="{71763957-483A-4F96-B7B1-B276E63DDADF}" dt="2025-06-18T02:35:28.040" v="447" actId="478"/>
          <ac:picMkLst>
            <pc:docMk/>
            <pc:sldMk cId="3645034231" sldId="320"/>
            <ac:picMk id="3" creationId="{16902D5D-2945-D305-AD16-07B9DF16C981}"/>
          </ac:picMkLst>
        </pc:picChg>
        <pc:picChg chg="add mod">
          <ac:chgData name="Julio Cesar Muñoz Guanare" userId="94514efa4e1d9ede" providerId="LiveId" clId="{71763957-483A-4F96-B7B1-B276E63DDADF}" dt="2025-06-18T02:35:31.745" v="449" actId="1076"/>
          <ac:picMkLst>
            <pc:docMk/>
            <pc:sldMk cId="3645034231" sldId="320"/>
            <ac:picMk id="7" creationId="{DB95AC59-BB24-201F-B851-27BBC6F5FAAA}"/>
          </ac:picMkLst>
        </pc:picChg>
      </pc:sldChg>
      <pc:sldChg chg="addSp modSp mod">
        <pc:chgData name="Julio Cesar Muñoz Guanare" userId="94514efa4e1d9ede" providerId="LiveId" clId="{71763957-483A-4F96-B7B1-B276E63DDADF}" dt="2025-06-17T02:57:36.675" v="288" actId="1076"/>
        <pc:sldMkLst>
          <pc:docMk/>
          <pc:sldMk cId="700132931" sldId="322"/>
        </pc:sldMkLst>
        <pc:spChg chg="mod">
          <ac:chgData name="Julio Cesar Muñoz Guanare" userId="94514efa4e1d9ede" providerId="LiveId" clId="{71763957-483A-4F96-B7B1-B276E63DDADF}" dt="2025-06-17T02:57:33.065" v="287" actId="20577"/>
          <ac:spMkLst>
            <pc:docMk/>
            <pc:sldMk cId="700132931" sldId="322"/>
            <ac:spMk id="5" creationId="{85D9F803-CDBC-C74C-AF1B-2B5937D1C241}"/>
          </ac:spMkLst>
        </pc:spChg>
        <pc:spChg chg="mod">
          <ac:chgData name="Julio Cesar Muñoz Guanare" userId="94514efa4e1d9ede" providerId="LiveId" clId="{71763957-483A-4F96-B7B1-B276E63DDADF}" dt="2025-06-17T02:54:53.100" v="268" actId="20577"/>
          <ac:spMkLst>
            <pc:docMk/>
            <pc:sldMk cId="700132931" sldId="322"/>
            <ac:spMk id="8" creationId="{9456A072-47A6-4424-9ABE-F398119040DD}"/>
          </ac:spMkLst>
        </pc:spChg>
        <pc:picChg chg="add mod">
          <ac:chgData name="Julio Cesar Muñoz Guanare" userId="94514efa4e1d9ede" providerId="LiveId" clId="{71763957-483A-4F96-B7B1-B276E63DDADF}" dt="2025-06-17T02:57:36.675" v="288" actId="1076"/>
          <ac:picMkLst>
            <pc:docMk/>
            <pc:sldMk cId="700132931" sldId="322"/>
            <ac:picMk id="4" creationId="{5CB53071-123B-4FCD-D5BA-98A263F6FDD3}"/>
          </ac:picMkLst>
        </pc:picChg>
      </pc:sldChg>
      <pc:sldChg chg="addSp modSp mod">
        <pc:chgData name="Julio Cesar Muñoz Guanare" userId="94514efa4e1d9ede" providerId="LiveId" clId="{71763957-483A-4F96-B7B1-B276E63DDADF}" dt="2025-06-17T03:02:46.010" v="311" actId="14100"/>
        <pc:sldMkLst>
          <pc:docMk/>
          <pc:sldMk cId="1866160706" sldId="323"/>
        </pc:sldMkLst>
        <pc:spChg chg="mod">
          <ac:chgData name="Julio Cesar Muñoz Guanare" userId="94514efa4e1d9ede" providerId="LiveId" clId="{71763957-483A-4F96-B7B1-B276E63DDADF}" dt="2025-06-17T03:02:30.326" v="307" actId="20577"/>
          <ac:spMkLst>
            <pc:docMk/>
            <pc:sldMk cId="1866160706" sldId="323"/>
            <ac:spMk id="5" creationId="{85D9F803-CDBC-C74C-AF1B-2B5937D1C241}"/>
          </ac:spMkLst>
        </pc:spChg>
        <pc:spChg chg="mod">
          <ac:chgData name="Julio Cesar Muñoz Guanare" userId="94514efa4e1d9ede" providerId="LiveId" clId="{71763957-483A-4F96-B7B1-B276E63DDADF}" dt="2025-06-17T03:00:17.640" v="289"/>
          <ac:spMkLst>
            <pc:docMk/>
            <pc:sldMk cId="1866160706" sldId="323"/>
            <ac:spMk id="8" creationId="{4EF94599-779E-457E-B57B-6063EBF7A840}"/>
          </ac:spMkLst>
        </pc:spChg>
        <pc:picChg chg="add mod">
          <ac:chgData name="Julio Cesar Muñoz Guanare" userId="94514efa4e1d9ede" providerId="LiveId" clId="{71763957-483A-4F96-B7B1-B276E63DDADF}" dt="2025-06-17T03:02:46.010" v="311" actId="14100"/>
          <ac:picMkLst>
            <pc:docMk/>
            <pc:sldMk cId="1866160706" sldId="323"/>
            <ac:picMk id="4" creationId="{6F7BB9ED-9E25-D251-BE2B-5B6F9D4E20F6}"/>
          </ac:picMkLst>
        </pc:picChg>
      </pc:sldChg>
      <pc:sldChg chg="addSp delSp modSp mod">
        <pc:chgData name="Julio Cesar Muñoz Guanare" userId="94514efa4e1d9ede" providerId="LiveId" clId="{71763957-483A-4F96-B7B1-B276E63DDADF}" dt="2025-06-17T03:09:30.431" v="410" actId="1076"/>
        <pc:sldMkLst>
          <pc:docMk/>
          <pc:sldMk cId="252359608" sldId="324"/>
        </pc:sldMkLst>
        <pc:spChg chg="del mod">
          <ac:chgData name="Julio Cesar Muñoz Guanare" userId="94514efa4e1d9ede" providerId="LiveId" clId="{71763957-483A-4F96-B7B1-B276E63DDADF}" dt="2025-06-17T03:07:49.748" v="394" actId="478"/>
          <ac:spMkLst>
            <pc:docMk/>
            <pc:sldMk cId="252359608" sldId="324"/>
            <ac:spMk id="5" creationId="{85D9F803-CDBC-C74C-AF1B-2B5937D1C241}"/>
          </ac:spMkLst>
        </pc:spChg>
        <pc:spChg chg="mod">
          <ac:chgData name="Julio Cesar Muñoz Guanare" userId="94514efa4e1d9ede" providerId="LiveId" clId="{71763957-483A-4F96-B7B1-B276E63DDADF}" dt="2025-06-17T03:06:03.776" v="389" actId="20577"/>
          <ac:spMkLst>
            <pc:docMk/>
            <pc:sldMk cId="252359608" sldId="324"/>
            <ac:spMk id="12" creationId="{4D271BF5-BAA1-4CEB-A575-76A097FABBBA}"/>
          </ac:spMkLst>
        </pc:spChg>
        <pc:graphicFrameChg chg="add del mod modGraphic">
          <ac:chgData name="Julio Cesar Muñoz Guanare" userId="94514efa4e1d9ede" providerId="LiveId" clId="{71763957-483A-4F96-B7B1-B276E63DDADF}" dt="2025-06-17T03:08:37.676" v="401" actId="478"/>
          <ac:graphicFrameMkLst>
            <pc:docMk/>
            <pc:sldMk cId="252359608" sldId="324"/>
            <ac:graphicFrameMk id="2" creationId="{AA286642-4506-F65E-3DA1-027C94322E5B}"/>
          </ac:graphicFrameMkLst>
        </pc:graphicFrameChg>
        <pc:picChg chg="add mod">
          <ac:chgData name="Julio Cesar Muñoz Guanare" userId="94514efa4e1d9ede" providerId="LiveId" clId="{71763957-483A-4F96-B7B1-B276E63DDADF}" dt="2025-06-17T03:08:40.634" v="402" actId="1076"/>
          <ac:picMkLst>
            <pc:docMk/>
            <pc:sldMk cId="252359608" sldId="324"/>
            <ac:picMk id="4" creationId="{79B13407-D04D-A140-ACB5-A9F0396B74E8}"/>
          </ac:picMkLst>
        </pc:picChg>
        <pc:picChg chg="add mod">
          <ac:chgData name="Julio Cesar Muñoz Guanare" userId="94514efa4e1d9ede" providerId="LiveId" clId="{71763957-483A-4F96-B7B1-B276E63DDADF}" dt="2025-06-17T03:08:48.842" v="404" actId="1076"/>
          <ac:picMkLst>
            <pc:docMk/>
            <pc:sldMk cId="252359608" sldId="324"/>
            <ac:picMk id="6" creationId="{F5A22E59-0E50-2F59-6BE4-4AD985F478EF}"/>
          </ac:picMkLst>
        </pc:picChg>
        <pc:picChg chg="add mod">
          <ac:chgData name="Julio Cesar Muñoz Guanare" userId="94514efa4e1d9ede" providerId="LiveId" clId="{71763957-483A-4F96-B7B1-B276E63DDADF}" dt="2025-06-17T03:09:28.586" v="409" actId="1076"/>
          <ac:picMkLst>
            <pc:docMk/>
            <pc:sldMk cId="252359608" sldId="324"/>
            <ac:picMk id="7" creationId="{04381A46-4FAE-C8BC-75C1-CF575756BD6A}"/>
          </ac:picMkLst>
        </pc:picChg>
        <pc:picChg chg="add mod">
          <ac:chgData name="Julio Cesar Muñoz Guanare" userId="94514efa4e1d9ede" providerId="LiveId" clId="{71763957-483A-4F96-B7B1-B276E63DDADF}" dt="2025-06-17T03:09:30.431" v="410" actId="1076"/>
          <ac:picMkLst>
            <pc:docMk/>
            <pc:sldMk cId="252359608" sldId="324"/>
            <ac:picMk id="8" creationId="{91C6219B-014D-FCB0-BC24-2C9E50E8540F}"/>
          </ac:picMkLst>
        </pc:picChg>
      </pc:sldChg>
      <pc:sldChg chg="modSp add mod">
        <pc:chgData name="Julio Cesar Muñoz Guanare" userId="94514efa4e1d9ede" providerId="LiveId" clId="{71763957-483A-4F96-B7B1-B276E63DDADF}" dt="2025-06-17T03:09:47.668" v="415" actId="15"/>
        <pc:sldMkLst>
          <pc:docMk/>
          <pc:sldMk cId="1902799120" sldId="337"/>
        </pc:sldMkLst>
        <pc:spChg chg="mod">
          <ac:chgData name="Julio Cesar Muñoz Guanare" userId="94514efa4e1d9ede" providerId="LiveId" clId="{71763957-483A-4F96-B7B1-B276E63DDADF}" dt="2025-06-17T03:09:47.668" v="415" actId="15"/>
          <ac:spMkLst>
            <pc:docMk/>
            <pc:sldMk cId="1902799120" sldId="337"/>
            <ac:spMk id="5" creationId="{6BF09D66-D3C9-6987-3C39-E4F431B63AF2}"/>
          </ac:spMkLst>
        </pc:spChg>
      </pc:sldChg>
      <pc:sldChg chg="addSp delSp modSp add mod">
        <pc:chgData name="Julio Cesar Muñoz Guanare" userId="94514efa4e1d9ede" providerId="LiveId" clId="{71763957-483A-4F96-B7B1-B276E63DDADF}" dt="2025-06-18T02:48:39.412" v="641" actId="1076"/>
        <pc:sldMkLst>
          <pc:docMk/>
          <pc:sldMk cId="1976001642" sldId="338"/>
        </pc:sldMkLst>
        <pc:spChg chg="mod">
          <ac:chgData name="Julio Cesar Muñoz Guanare" userId="94514efa4e1d9ede" providerId="LiveId" clId="{71763957-483A-4F96-B7B1-B276E63DDADF}" dt="2025-06-18T02:48:33.667" v="637" actId="14100"/>
          <ac:spMkLst>
            <pc:docMk/>
            <pc:sldMk cId="1976001642" sldId="338"/>
            <ac:spMk id="5" creationId="{0FEA3913-46C9-45FC-5E8B-6A593AFB7544}"/>
          </ac:spMkLst>
        </pc:spChg>
        <pc:picChg chg="del">
          <ac:chgData name="Julio Cesar Muñoz Guanare" userId="94514efa4e1d9ede" providerId="LiveId" clId="{71763957-483A-4F96-B7B1-B276E63DDADF}" dt="2025-06-18T02:44:15.404" v="553" actId="478"/>
          <ac:picMkLst>
            <pc:docMk/>
            <pc:sldMk cId="1976001642" sldId="338"/>
            <ac:picMk id="3" creationId="{C958CDF0-6E36-AAAF-7A5F-9E5B839F21D8}"/>
          </ac:picMkLst>
        </pc:picChg>
        <pc:picChg chg="add mod">
          <ac:chgData name="Julio Cesar Muñoz Guanare" userId="94514efa4e1d9ede" providerId="LiveId" clId="{71763957-483A-4F96-B7B1-B276E63DDADF}" dt="2025-06-18T02:48:37.314" v="640" actId="1076"/>
          <ac:picMkLst>
            <pc:docMk/>
            <pc:sldMk cId="1976001642" sldId="338"/>
            <ac:picMk id="4" creationId="{0CF84D2E-B6EA-AF15-6835-A37C92E81DB5}"/>
          </ac:picMkLst>
        </pc:picChg>
        <pc:picChg chg="add mod">
          <ac:chgData name="Julio Cesar Muñoz Guanare" userId="94514efa4e1d9ede" providerId="LiveId" clId="{71763957-483A-4F96-B7B1-B276E63DDADF}" dt="2025-06-18T02:48:39.412" v="641" actId="1076"/>
          <ac:picMkLst>
            <pc:docMk/>
            <pc:sldMk cId="1976001642" sldId="338"/>
            <ac:picMk id="8" creationId="{5E8DEDF9-C88F-12C2-441F-B91987DBFB8F}"/>
          </ac:picMkLst>
        </pc:picChg>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ldChg>
      <pc:sldChg chg="modSp">
        <pc:chgData name="YAN LUO" userId="" providerId="" clId="Web-{86B35720-4193-446F-B2D5-9AD9984A55EF}" dt="2021-08-19T14:15:37.479" v="115" actId="20577"/>
        <pc:sldMkLst>
          <pc:docMk/>
          <pc:sldMk cId="981671777" sldId="296"/>
        </pc:sldMkLst>
      </pc:sldChg>
      <pc:sldChg chg="modSp">
        <pc:chgData name="YAN LUO" userId="" providerId="" clId="Web-{86B35720-4193-446F-B2D5-9AD9984A55EF}" dt="2021-08-19T14:07:37.968" v="1" actId="20577"/>
        <pc:sldMkLst>
          <pc:docMk/>
          <pc:sldMk cId="1398439132" sldId="316"/>
        </pc:sldMkLst>
      </pc:sldChg>
      <pc:sldChg chg="modSp">
        <pc:chgData name="YAN LUO" userId="" providerId="" clId="Web-{86B35720-4193-446F-B2D5-9AD9984A55EF}" dt="2021-08-19T14:12:24.459" v="39" actId="20577"/>
        <pc:sldMkLst>
          <pc:docMk/>
          <pc:sldMk cId="3975168428" sldId="317"/>
        </pc:sldMkLst>
      </pc:sldChg>
      <pc:sldChg chg="modSp">
        <pc:chgData name="YAN LUO" userId="" providerId="" clId="Web-{86B35720-4193-446F-B2D5-9AD9984A55EF}" dt="2021-08-19T14:15:56.635" v="140" actId="20577"/>
        <pc:sldMkLst>
          <pc:docMk/>
          <pc:sldMk cId="239597884" sldId="318"/>
        </pc:sldMkLst>
      </pc:sldChg>
      <pc:sldChg chg="modSp">
        <pc:chgData name="YAN LUO" userId="" providerId="" clId="Web-{86B35720-4193-446F-B2D5-9AD9984A55EF}" dt="2021-08-19T14:16:10.167" v="168" actId="20577"/>
        <pc:sldMkLst>
          <pc:docMk/>
          <pc:sldMk cId="232499080" sldId="319"/>
        </pc:sldMkLst>
      </pc:sldChg>
      <pc:sldChg chg="modSp addCm">
        <pc:chgData name="YAN LUO" userId="" providerId="" clId="Web-{86B35720-4193-446F-B2D5-9AD9984A55EF}" dt="2021-08-19T14:58:05.144" v="175"/>
        <pc:sldMkLst>
          <pc:docMk/>
          <pc:sldMk cId="700132931" sldId="322"/>
        </pc:sldMkLst>
      </pc:sldChg>
      <pc:sldChg chg="modSp">
        <pc:chgData name="YAN LUO" userId="" providerId="" clId="Web-{86B35720-4193-446F-B2D5-9AD9984A55EF}" dt="2021-08-19T14:17:12.528" v="174" actId="20577"/>
        <pc:sldMkLst>
          <pc:docMk/>
          <pc:sldMk cId="1866160706" sldId="323"/>
        </pc:sldMkLst>
      </pc:sldChg>
      <pc:sldChg chg="modSp">
        <pc:chgData name="YAN LUO" userId="" providerId="" clId="Web-{86B35720-4193-446F-B2D5-9AD9984A55EF}" dt="2021-08-19T14:58:49.817" v="250" actId="20577"/>
        <pc:sldMkLst>
          <pc:docMk/>
          <pc:sldMk cId="252359608" sldId="324"/>
        </pc:sldMkLst>
      </pc:sldChg>
    </pc:docChg>
  </pc:docChgLst>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ldChg>
      <pc:sldChg chg="modSp mod setBg">
        <pc:chgData name="annaasgaraly@ibm.com" userId="" providerId="" clId="Web-{CC69BAD0-B878-4D5F-9EDC-F1CFB63E14B5}" dt="2021-08-18T18:06:03.604" v="66"/>
        <pc:sldMkLst>
          <pc:docMk/>
          <pc:sldMk cId="3288665831" sldId="263"/>
        </pc:sldMkLst>
      </pc:sldChg>
      <pc:sldChg chg="modSp mod setBg">
        <pc:chgData name="annaasgaraly@ibm.com" userId="" providerId="" clId="Web-{CC69BAD0-B878-4D5F-9EDC-F1CFB63E14B5}" dt="2021-08-18T18:06:04.338" v="69"/>
        <pc:sldMkLst>
          <pc:docMk/>
          <pc:sldMk cId="2987552906" sldId="264"/>
        </pc:sldMkLst>
      </pc:sldChg>
      <pc:sldChg chg="modSp mod setBg">
        <pc:chgData name="annaasgaraly@ibm.com" userId="" providerId="" clId="Web-{CC69BAD0-B878-4D5F-9EDC-F1CFB63E14B5}" dt="2021-08-18T18:06:04.807" v="71"/>
        <pc:sldMkLst>
          <pc:docMk/>
          <pc:sldMk cId="1578726356" sldId="265"/>
        </pc:sldMkLst>
      </pc:sldChg>
      <pc:sldChg chg="modSp mod setBg">
        <pc:chgData name="annaasgaraly@ibm.com" userId="" providerId="" clId="Web-{CC69BAD0-B878-4D5F-9EDC-F1CFB63E14B5}" dt="2021-08-18T18:06:04.573" v="70"/>
        <pc:sldMkLst>
          <pc:docMk/>
          <pc:sldMk cId="779971636" sldId="266"/>
        </pc:sldMkLst>
      </pc:sldChg>
      <pc:sldChg chg="modSp mod setBg">
        <pc:chgData name="annaasgaraly@ibm.com" userId="" providerId="" clId="Web-{CC69BAD0-B878-4D5F-9EDC-F1CFB63E14B5}" dt="2021-08-18T18:06:17.246" v="82"/>
        <pc:sldMkLst>
          <pc:docMk/>
          <pc:sldMk cId="3865605948" sldId="269"/>
        </pc:sldMkLst>
      </pc:sldChg>
      <pc:sldChg chg="modSp mod setBg">
        <pc:chgData name="annaasgaraly@ibm.com" userId="" providerId="" clId="Web-{CC69BAD0-B878-4D5F-9EDC-F1CFB63E14B5}" dt="2021-08-18T18:06:32.169" v="92"/>
        <pc:sldMkLst>
          <pc:docMk/>
          <pc:sldMk cId="2727850971" sldId="270"/>
        </pc:sldMkLst>
      </pc:sldChg>
      <pc:sldChg chg="modSp mod setBg">
        <pc:chgData name="annaasgaraly@ibm.com" userId="" providerId="" clId="Web-{CC69BAD0-B878-4D5F-9EDC-F1CFB63E14B5}" dt="2021-08-18T18:06:57.358" v="100"/>
        <pc:sldMkLst>
          <pc:docMk/>
          <pc:sldMk cId="1630123617" sldId="274"/>
        </pc:sldMkLst>
      </pc:sldChg>
      <pc:sldChg chg="modSp mod setBg">
        <pc:chgData name="annaasgaraly@ibm.com" userId="" providerId="" clId="Web-{CC69BAD0-B878-4D5F-9EDC-F1CFB63E14B5}" dt="2021-08-18T18:06:57.592" v="101"/>
        <pc:sldMkLst>
          <pc:docMk/>
          <pc:sldMk cId="3410008520" sldId="275"/>
        </pc:sldMkLst>
      </pc:sldChg>
      <pc:sldChg chg="modSp mod setBg">
        <pc:chgData name="annaasgaraly@ibm.com" userId="" providerId="" clId="Web-{CC69BAD0-B878-4D5F-9EDC-F1CFB63E14B5}" dt="2021-08-18T18:06:05.057" v="72"/>
        <pc:sldMkLst>
          <pc:docMk/>
          <pc:sldMk cId="148114319" sldId="276"/>
        </pc:sldMkLst>
      </pc:sldChg>
      <pc:sldChg chg="modSp mod setBg">
        <pc:chgData name="annaasgaraly@ibm.com" userId="" providerId="" clId="Web-{CC69BAD0-B878-4D5F-9EDC-F1CFB63E14B5}" dt="2021-08-18T18:06:05.792" v="75"/>
        <pc:sldMkLst>
          <pc:docMk/>
          <pc:sldMk cId="321008965" sldId="277"/>
        </pc:sldMkLst>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ldChg>
      <pc:sldChg chg="modSp mod setBg">
        <pc:chgData name="annaasgaraly@ibm.com" userId="" providerId="" clId="Web-{CC69BAD0-B878-4D5F-9EDC-F1CFB63E14B5}" dt="2021-08-18T18:06:05.542" v="74"/>
        <pc:sldMkLst>
          <pc:docMk/>
          <pc:sldMk cId="1813711241" sldId="293"/>
        </pc:sldMkLst>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ldChg>
      <pc:sldChg chg="modSp mod setBg">
        <pc:chgData name="annaasgaraly@ibm.com" userId="" providerId="" clId="Web-{CC69BAD0-B878-4D5F-9EDC-F1CFB63E14B5}" dt="2021-08-18T18:06:04.104" v="68"/>
        <pc:sldMkLst>
          <pc:docMk/>
          <pc:sldMk cId="1385553969" sldId="302"/>
        </pc:sldMkLst>
      </pc:sldChg>
      <pc:sldChg chg="modSp mod setBg">
        <pc:chgData name="annaasgaraly@ibm.com" userId="" providerId="" clId="Web-{CC69BAD0-B878-4D5F-9EDC-F1CFB63E14B5}" dt="2021-08-18T18:06:05.307" v="73"/>
        <pc:sldMkLst>
          <pc:docMk/>
          <pc:sldMk cId="334532777" sldId="303"/>
        </pc:sldMkLst>
      </pc:sldChg>
      <pc:sldChg chg="modSp mod setBg">
        <pc:chgData name="annaasgaraly@ibm.com" userId="" providerId="" clId="Web-{CC69BAD0-B878-4D5F-9EDC-F1CFB63E14B5}" dt="2021-08-18T18:06:16.105" v="77"/>
        <pc:sldMkLst>
          <pc:docMk/>
          <pc:sldMk cId="3869789237" sldId="304"/>
        </pc:sldMkLst>
      </pc:sldChg>
      <pc:sldChg chg="modSp mod setBg">
        <pc:chgData name="annaasgaraly@ibm.com" userId="" providerId="" clId="Web-{CC69BAD0-B878-4D5F-9EDC-F1CFB63E14B5}" dt="2021-08-18T18:06:16.339" v="78"/>
        <pc:sldMkLst>
          <pc:docMk/>
          <pc:sldMk cId="80090182" sldId="305"/>
        </pc:sldMkLst>
      </pc:sldChg>
      <pc:sldChg chg="modSp mod setBg">
        <pc:chgData name="annaasgaraly@ibm.com" userId="" providerId="" clId="Web-{CC69BAD0-B878-4D5F-9EDC-F1CFB63E14B5}" dt="2021-08-18T18:06:16.792" v="80"/>
        <pc:sldMkLst>
          <pc:docMk/>
          <pc:sldMk cId="3145340593" sldId="306"/>
        </pc:sldMkLst>
      </pc:sldChg>
      <pc:sldChg chg="modSp mod setBg">
        <pc:chgData name="annaasgaraly@ibm.com" userId="" providerId="" clId="Web-{CC69BAD0-B878-4D5F-9EDC-F1CFB63E14B5}" dt="2021-08-18T18:06:16.574" v="79"/>
        <pc:sldMkLst>
          <pc:docMk/>
          <pc:sldMk cId="1106727586" sldId="307"/>
        </pc:sldMkLst>
      </pc:sldChg>
      <pc:sldChg chg="modSp mod setBg">
        <pc:chgData name="annaasgaraly@ibm.com" userId="" providerId="" clId="Web-{CC69BAD0-B878-4D5F-9EDC-F1CFB63E14B5}" dt="2021-08-18T18:06:17.011" v="81"/>
        <pc:sldMkLst>
          <pc:docMk/>
          <pc:sldMk cId="706594483" sldId="308"/>
        </pc:sldMkLst>
      </pc:sldChg>
      <pc:sldChg chg="modSp mod setBg">
        <pc:chgData name="annaasgaraly@ibm.com" userId="" providerId="" clId="Web-{CC69BAD0-B878-4D5F-9EDC-F1CFB63E14B5}" dt="2021-08-18T18:06:30.090" v="83"/>
        <pc:sldMkLst>
          <pc:docMk/>
          <pc:sldMk cId="1794738657" sldId="309"/>
        </pc:sldMkLst>
      </pc:sldChg>
      <pc:sldChg chg="modSp mod setBg">
        <pc:chgData name="annaasgaraly@ibm.com" userId="" providerId="" clId="Web-{CC69BAD0-B878-4D5F-9EDC-F1CFB63E14B5}" dt="2021-08-18T18:06:30.309" v="84"/>
        <pc:sldMkLst>
          <pc:docMk/>
          <pc:sldMk cId="4010014743" sldId="310"/>
        </pc:sldMkLst>
      </pc:sldChg>
      <pc:sldChg chg="modSp mod setBg">
        <pc:chgData name="annaasgaraly@ibm.com" userId="" providerId="" clId="Web-{CC69BAD0-B878-4D5F-9EDC-F1CFB63E14B5}" dt="2021-08-18T18:06:30.528" v="85"/>
        <pc:sldMkLst>
          <pc:docMk/>
          <pc:sldMk cId="2735560525" sldId="311"/>
        </pc:sldMkLst>
      </pc:sldChg>
      <pc:sldChg chg="modSp mod setBg">
        <pc:chgData name="annaasgaraly@ibm.com" userId="" providerId="" clId="Web-{CC69BAD0-B878-4D5F-9EDC-F1CFB63E14B5}" dt="2021-08-18T18:06:30.762" v="86"/>
        <pc:sldMkLst>
          <pc:docMk/>
          <pc:sldMk cId="1434679925" sldId="312"/>
        </pc:sldMkLst>
      </pc:sldChg>
      <pc:sldChg chg="modSp mod setBg">
        <pc:chgData name="annaasgaraly@ibm.com" userId="" providerId="" clId="Web-{CC69BAD0-B878-4D5F-9EDC-F1CFB63E14B5}" dt="2021-08-18T18:06:31.231" v="88"/>
        <pc:sldMkLst>
          <pc:docMk/>
          <pc:sldMk cId="1756972646" sldId="313"/>
        </pc:sldMkLst>
      </pc:sldChg>
      <pc:sldChg chg="modSp mod setBg">
        <pc:chgData name="annaasgaraly@ibm.com" userId="" providerId="" clId="Web-{CC69BAD0-B878-4D5F-9EDC-F1CFB63E14B5}" dt="2021-08-18T18:06:30.997" v="87"/>
        <pc:sldMkLst>
          <pc:docMk/>
          <pc:sldMk cId="639399535" sldId="314"/>
        </pc:sldMkLst>
      </pc:sldChg>
      <pc:sldChg chg="modSp mod setBg">
        <pc:chgData name="annaasgaraly@ibm.com" userId="" providerId="" clId="Web-{CC69BAD0-B878-4D5F-9EDC-F1CFB63E14B5}" dt="2021-08-18T18:06:31.465" v="89"/>
        <pc:sldMkLst>
          <pc:docMk/>
          <pc:sldMk cId="3566646398" sldId="315"/>
        </pc:sldMkLst>
      </pc:sldChg>
      <pc:sldChg chg="modSp mod setBg">
        <pc:chgData name="annaasgaraly@ibm.com" userId="" providerId="" clId="Web-{CC69BAD0-B878-4D5F-9EDC-F1CFB63E14B5}" dt="2021-08-18T18:06:31.684" v="90"/>
        <pc:sldMkLst>
          <pc:docMk/>
          <pc:sldMk cId="1398439132" sldId="316"/>
        </pc:sldMkLst>
      </pc:sldChg>
      <pc:sldChg chg="modSp mod setBg">
        <pc:chgData name="annaasgaraly@ibm.com" userId="" providerId="" clId="Web-{CC69BAD0-B878-4D5F-9EDC-F1CFB63E14B5}" dt="2021-08-18T18:06:31.924" v="91"/>
        <pc:sldMkLst>
          <pc:docMk/>
          <pc:sldMk cId="3975168428" sldId="317"/>
        </pc:sldMkLst>
      </pc:sldChg>
      <pc:sldChg chg="modSp mod setBg">
        <pc:chgData name="annaasgaraly@ibm.com" userId="" providerId="" clId="Web-{CC69BAD0-B878-4D5F-9EDC-F1CFB63E14B5}" dt="2021-08-18T18:06:40.716" v="93"/>
        <pc:sldMkLst>
          <pc:docMk/>
          <pc:sldMk cId="239597884" sldId="318"/>
        </pc:sldMkLst>
      </pc:sldChg>
      <pc:sldChg chg="modSp mod setBg">
        <pc:chgData name="annaasgaraly@ibm.com" userId="" providerId="" clId="Web-{CC69BAD0-B878-4D5F-9EDC-F1CFB63E14B5}" dt="2021-08-18T18:06:40.950" v="94"/>
        <pc:sldMkLst>
          <pc:docMk/>
          <pc:sldMk cId="232499080" sldId="319"/>
        </pc:sldMkLst>
      </pc:sldChg>
      <pc:sldChg chg="modSp mod setBg">
        <pc:chgData name="annaasgaraly@ibm.com" userId="" providerId="" clId="Web-{CC69BAD0-B878-4D5F-9EDC-F1CFB63E14B5}" dt="2021-08-18T18:06:57.123" v="99"/>
        <pc:sldMkLst>
          <pc:docMk/>
          <pc:sldMk cId="3645034231" sldId="320"/>
        </pc:sldMkLst>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ldChg>
      <pc:sldChg chg="modSp mod setBg">
        <pc:chgData name="annaasgaraly@ibm.com" userId="" providerId="" clId="Web-{CC69BAD0-B878-4D5F-9EDC-F1CFB63E14B5}" dt="2021-08-18T18:06:48.795" v="96"/>
        <pc:sldMkLst>
          <pc:docMk/>
          <pc:sldMk cId="1866160706" sldId="323"/>
        </pc:sldMkLst>
      </pc:sldChg>
      <pc:sldChg chg="modSp mod setBg">
        <pc:chgData name="annaasgaraly@ibm.com" userId="" providerId="" clId="Web-{CC69BAD0-B878-4D5F-9EDC-F1CFB63E14B5}" dt="2021-08-18T18:06:49.029" v="97"/>
        <pc:sldMkLst>
          <pc:docMk/>
          <pc:sldMk cId="252359608" sldId="324"/>
        </pc:sldMkLst>
      </pc:sldChg>
      <pc:sldChg chg="addSp modSp">
        <pc:chgData name="annaasgaraly@ibm.com" userId="" providerId="" clId="Web-{CC69BAD0-B878-4D5F-9EDC-F1CFB63E14B5}" dt="2021-08-18T18:00:11.344" v="12" actId="14100"/>
        <pc:sldMkLst>
          <pc:docMk/>
          <pc:sldMk cId="1277611629" sldId="327"/>
        </pc:sldMkLst>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ldChg>
      <pc:sldChg chg="modSp mod setBg">
        <pc:chgData name="annaasgaraly@ibm.com" userId="" providerId="" clId="Web-{CC69BAD0-B878-4D5F-9EDC-F1CFB63E14B5}" dt="2021-08-18T18:05:53.463" v="64"/>
        <pc:sldMkLst>
          <pc:docMk/>
          <pc:sldMk cId="1980221439" sldId="331"/>
        </pc:sldMkLst>
      </pc:sldChg>
      <pc:sldChg chg="modSp mod setBg">
        <pc:chgData name="annaasgaraly@ibm.com" userId="" providerId="" clId="Web-{CC69BAD0-B878-4D5F-9EDC-F1CFB63E14B5}" dt="2021-08-18T18:05:53.228" v="63"/>
        <pc:sldMkLst>
          <pc:docMk/>
          <pc:sldMk cId="2560061391" sldId="332"/>
        </pc:sldMkLst>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ldChg>
      <pc:sldChg chg="modSp mod setBg">
        <pc:chgData name="annaasgaraly@ibm.com" userId="" providerId="" clId="Web-{10340FDF-B15C-4CFF-B487-146F9B98A252}" dt="2021-08-10T21:41:36.353" v="12" actId="1076"/>
        <pc:sldMkLst>
          <pc:docMk/>
          <pc:sldMk cId="661040741" sldId="329"/>
        </pc:sldMkLst>
      </pc:sldChg>
      <pc:sldChg chg="delSp">
        <pc:chgData name="annaasgaraly@ibm.com" userId="" providerId="" clId="Web-{10340FDF-B15C-4CFF-B487-146F9B98A252}" dt="2021-08-10T21:41:45.322" v="13"/>
        <pc:sldMkLst>
          <pc:docMk/>
          <pc:sldMk cId="724038033" sldId="330"/>
        </pc:sldMkLst>
      </pc:sldChg>
      <pc:sldChg chg="delSp">
        <pc:chgData name="annaasgaraly@ibm.com" userId="" providerId="" clId="Web-{10340FDF-B15C-4CFF-B487-146F9B98A252}" dt="2021-08-10T21:41:47.681" v="14"/>
        <pc:sldMkLst>
          <pc:docMk/>
          <pc:sldMk cId="1980221439" sldId="331"/>
        </pc:sldMkLst>
      </pc:sldChg>
      <pc:sldChg chg="delSp">
        <pc:chgData name="annaasgaraly@ibm.com" userId="" providerId="" clId="Web-{10340FDF-B15C-4CFF-B487-146F9B98A252}" dt="2021-08-10T21:41:49.431" v="15"/>
        <pc:sldMkLst>
          <pc:docMk/>
          <pc:sldMk cId="2560061391" sldId="332"/>
        </pc:sldMkLst>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ldChg>
      <pc:sldChg chg="modSp">
        <pc:chgData name="YAN LUO" userId="" providerId="" clId="Web-{B63C8988-E1D3-4A52-8229-FA8C5EBD2ECD}" dt="2021-08-19T13:46:56.520" v="49" actId="20577"/>
        <pc:sldMkLst>
          <pc:docMk/>
          <pc:sldMk cId="779971636" sldId="266"/>
        </pc:sldMkLst>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ldChg>
      <pc:sldChg chg="addSp delSp modSp">
        <pc:chgData name="YAN LUO" userId="" providerId="" clId="Web-{B63C8988-E1D3-4A52-8229-FA8C5EBD2ECD}" dt="2021-08-19T13:53:50.338" v="96" actId="20577"/>
        <pc:sldMkLst>
          <pc:docMk/>
          <pc:sldMk cId="1385553969" sldId="302"/>
        </pc:sldMkLst>
      </pc:sldChg>
      <pc:sldChg chg="modSp">
        <pc:chgData name="YAN LUO" userId="" providerId="" clId="Web-{B63C8988-E1D3-4A52-8229-FA8C5EBD2ECD}" dt="2021-08-19T13:55:45.293" v="141" actId="20577"/>
        <pc:sldMkLst>
          <pc:docMk/>
          <pc:sldMk cId="1434679925" sldId="312"/>
        </pc:sldMkLst>
      </pc:sldChg>
      <pc:sldChg chg="modSp">
        <pc:chgData name="YAN LUO" userId="" providerId="" clId="Web-{B63C8988-E1D3-4A52-8229-FA8C5EBD2ECD}" dt="2021-08-19T13:56:18.809" v="184" actId="20577"/>
        <pc:sldMkLst>
          <pc:docMk/>
          <pc:sldMk cId="639399535" sldId="314"/>
        </pc:sldMkLst>
      </pc:sldChg>
      <pc:sldChg chg="modSp">
        <pc:chgData name="YAN LUO" userId="" providerId="" clId="Web-{B63C8988-E1D3-4A52-8229-FA8C5EBD2ECD}" dt="2021-08-19T14:01:44.876" v="206" actId="20577"/>
        <pc:sldMkLst>
          <pc:docMk/>
          <pc:sldMk cId="1398439132" sldId="316"/>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6/17/2025</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‹Nº›</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6/17/2025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‹Nº›</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50DA4B-82BE-B2C5-2F5F-64124559259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6ADF116-DA96-5CFC-C284-DA6751F30D0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6A9224D-98D4-C7E5-5363-3E4E6F47AE3F}"/>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B7F6192B-0EE9-DEB5-A980-7E922FC37773}"/>
              </a:ext>
            </a:extLst>
          </p:cNvPr>
          <p:cNvSpPr>
            <a:spLocks noGrp="1"/>
          </p:cNvSpPr>
          <p:nvPr>
            <p:ph type="sldNum" sz="quarter" idx="5"/>
          </p:nvPr>
        </p:nvSpPr>
        <p:spPr/>
        <p:txBody>
          <a:bodyPr/>
          <a:lstStyle/>
          <a:p>
            <a:fld id="{EEBDA0E2-FEBD-4B65-8F16-724CF984F377}" type="slidenum">
              <a:rPr lang="en-US" smtClean="0"/>
              <a:t>52</a:t>
            </a:fld>
            <a:endParaRPr lang="en-US"/>
          </a:p>
        </p:txBody>
      </p:sp>
    </p:spTree>
    <p:extLst>
      <p:ext uri="{BB962C8B-B14F-4D97-AF65-F5344CB8AC3E}">
        <p14:creationId xmlns:p14="http://schemas.microsoft.com/office/powerpoint/2010/main" val="23490940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5F80B6-0ABD-BA8A-42E8-1F6109483A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8057589-0135-65B7-3172-3651E82668C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D241826-CF1A-D8E7-D688-90117681149B}"/>
              </a:ext>
            </a:extLst>
          </p:cNvPr>
          <p:cNvSpPr>
            <a:spLocks noGrp="1"/>
          </p:cNvSpPr>
          <p:nvPr>
            <p:ph type="body" idx="1"/>
          </p:nvPr>
        </p:nvSpPr>
        <p:spPr/>
        <p:txBody>
          <a:bodyPr/>
          <a:lstStyle/>
          <a:p>
            <a:pPr marL="0" indent="0">
              <a:buNone/>
            </a:pPr>
            <a:endParaRPr lang="en-US"/>
          </a:p>
        </p:txBody>
      </p:sp>
      <p:sp>
        <p:nvSpPr>
          <p:cNvPr id="4" name="Slide Number Placeholder 3">
            <a:extLst>
              <a:ext uri="{FF2B5EF4-FFF2-40B4-BE49-F238E27FC236}">
                <a16:creationId xmlns:a16="http://schemas.microsoft.com/office/drawing/2014/main" id="{600C1992-1F11-BFF4-A314-374685674A60}"/>
              </a:ext>
            </a:extLst>
          </p:cNvPr>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7165561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7</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0C869A-8EB5-A60F-F05B-0BAA57DB549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000D781-CA7F-4E32-07D4-1C9E6FF3072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665FFBF-80F3-1610-B0E8-C2BF382882C5}"/>
              </a:ext>
            </a:extLst>
          </p:cNvPr>
          <p:cNvSpPr>
            <a:spLocks noGrp="1"/>
          </p:cNvSpPr>
          <p:nvPr>
            <p:ph type="body" idx="1"/>
          </p:nvPr>
        </p:nvSpPr>
        <p:spPr/>
        <p:txBody>
          <a:bodyPr/>
          <a:lstStyle/>
          <a:p>
            <a:pPr marL="0" indent="0">
              <a:buNone/>
            </a:pPr>
            <a:endParaRPr lang="en-US"/>
          </a:p>
        </p:txBody>
      </p:sp>
      <p:sp>
        <p:nvSpPr>
          <p:cNvPr id="4" name="Slide Number Placeholder 3">
            <a:extLst>
              <a:ext uri="{FF2B5EF4-FFF2-40B4-BE49-F238E27FC236}">
                <a16:creationId xmlns:a16="http://schemas.microsoft.com/office/drawing/2014/main" id="{A9A2F562-4EF9-35D6-C22A-0702CC149E4B}"/>
              </a:ext>
            </a:extLst>
          </p:cNvPr>
          <p:cNvSpPr>
            <a:spLocks noGrp="1"/>
          </p:cNvSpPr>
          <p:nvPr>
            <p:ph type="sldNum" sz="quarter" idx="5"/>
          </p:nvPr>
        </p:nvSpPr>
        <p:spPr/>
        <p:txBody>
          <a:bodyPr/>
          <a:lstStyle/>
          <a:p>
            <a:fld id="{EEBDA0E2-FEBD-4B65-8F16-724CF984F377}" type="slidenum">
              <a:rPr lang="en-US" smtClean="0"/>
              <a:t>8</a:t>
            </a:fld>
            <a:endParaRPr lang="en-US"/>
          </a:p>
        </p:txBody>
      </p:sp>
    </p:spTree>
    <p:extLst>
      <p:ext uri="{BB962C8B-B14F-4D97-AF65-F5344CB8AC3E}">
        <p14:creationId xmlns:p14="http://schemas.microsoft.com/office/powerpoint/2010/main" val="42210251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dirty="0"/>
          </a:p>
        </p:txBody>
      </p:sp>
      <p:sp>
        <p:nvSpPr>
          <p:cNvPr id="4" name="Marcador de número de diapositiva 3"/>
          <p:cNvSpPr>
            <a:spLocks noGrp="1"/>
          </p:cNvSpPr>
          <p:nvPr>
            <p:ph type="sldNum" sz="quarter" idx="5"/>
          </p:nvPr>
        </p:nvSpPr>
        <p:spPr/>
        <p:txBody>
          <a:bodyPr/>
          <a:lstStyle/>
          <a:p>
            <a:fld id="{EEBDA0E2-FEBD-4B65-8F16-724CF984F377}" type="slidenum">
              <a:rPr lang="en-US" smtClean="0"/>
              <a:t>11</a:t>
            </a:fld>
            <a:endParaRPr lang="en-US"/>
          </a:p>
        </p:txBody>
      </p:sp>
    </p:spTree>
    <p:extLst>
      <p:ext uri="{BB962C8B-B14F-4D97-AF65-F5344CB8AC3E}">
        <p14:creationId xmlns:p14="http://schemas.microsoft.com/office/powerpoint/2010/main" val="18844016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18</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139F19-06A8-E6D4-59ED-AD77F474171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8A54AB9-E3FA-0D56-CD02-2133C8BB11F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1058370-9585-C56C-10B0-0DCBA136F6A2}"/>
              </a:ext>
            </a:extLst>
          </p:cNvPr>
          <p:cNvSpPr>
            <a:spLocks noGrp="1"/>
          </p:cNvSpPr>
          <p:nvPr>
            <p:ph type="body" idx="1"/>
          </p:nvPr>
        </p:nvSpPr>
        <p:spPr/>
        <p:txBody>
          <a:bodyPr/>
          <a:lstStyle/>
          <a:p>
            <a:pPr marL="0" indent="0">
              <a:buNone/>
            </a:pPr>
            <a:endParaRPr lang="en-US"/>
          </a:p>
        </p:txBody>
      </p:sp>
      <p:sp>
        <p:nvSpPr>
          <p:cNvPr id="4" name="Slide Number Placeholder 3">
            <a:extLst>
              <a:ext uri="{FF2B5EF4-FFF2-40B4-BE49-F238E27FC236}">
                <a16:creationId xmlns:a16="http://schemas.microsoft.com/office/drawing/2014/main" id="{DD11856C-7D0D-D076-2D6F-09A298AC3ACD}"/>
              </a:ext>
            </a:extLst>
          </p:cNvPr>
          <p:cNvSpPr>
            <a:spLocks noGrp="1"/>
          </p:cNvSpPr>
          <p:nvPr>
            <p:ph type="sldNum" sz="quarter" idx="5"/>
          </p:nvPr>
        </p:nvSpPr>
        <p:spPr/>
        <p:txBody>
          <a:bodyPr/>
          <a:lstStyle/>
          <a:p>
            <a:fld id="{EEBDA0E2-FEBD-4B65-8F16-724CF984F377}" type="slidenum">
              <a:rPr lang="en-US" smtClean="0"/>
              <a:t>19</a:t>
            </a:fld>
            <a:endParaRPr lang="en-US"/>
          </a:p>
        </p:txBody>
      </p:sp>
    </p:spTree>
    <p:extLst>
      <p:ext uri="{BB962C8B-B14F-4D97-AF65-F5344CB8AC3E}">
        <p14:creationId xmlns:p14="http://schemas.microsoft.com/office/powerpoint/2010/main" val="25255929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F1DBCE-3202-3AB7-D0F3-A7851ACB1A7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79706B8-E789-D5D6-41F6-E5B85937C64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F1A1794-393A-728E-E986-F776D28039DC}"/>
              </a:ext>
            </a:extLst>
          </p:cNvPr>
          <p:cNvSpPr>
            <a:spLocks noGrp="1"/>
          </p:cNvSpPr>
          <p:nvPr>
            <p:ph type="body" idx="1"/>
          </p:nvPr>
        </p:nvSpPr>
        <p:spPr/>
        <p:txBody>
          <a:bodyPr/>
          <a:lstStyle/>
          <a:p>
            <a:pPr marL="0" indent="0">
              <a:buNone/>
            </a:pPr>
            <a:endParaRPr lang="en-US"/>
          </a:p>
        </p:txBody>
      </p:sp>
      <p:sp>
        <p:nvSpPr>
          <p:cNvPr id="4" name="Slide Number Placeholder 3">
            <a:extLst>
              <a:ext uri="{FF2B5EF4-FFF2-40B4-BE49-F238E27FC236}">
                <a16:creationId xmlns:a16="http://schemas.microsoft.com/office/drawing/2014/main" id="{F45E6F47-3D86-0C01-850F-CFF1F3A1DE46}"/>
              </a:ext>
            </a:extLst>
          </p:cNvPr>
          <p:cNvSpPr>
            <a:spLocks noGrp="1"/>
          </p:cNvSpPr>
          <p:nvPr>
            <p:ph type="sldNum" sz="quarter" idx="5"/>
          </p:nvPr>
        </p:nvSpPr>
        <p:spPr/>
        <p:txBody>
          <a:bodyPr/>
          <a:lstStyle/>
          <a:p>
            <a:fld id="{EEBDA0E2-FEBD-4B65-8F16-724CF984F377}" type="slidenum">
              <a:rPr lang="en-US" smtClean="0"/>
              <a:t>20</a:t>
            </a:fld>
            <a:endParaRPr lang="en-US"/>
          </a:p>
        </p:txBody>
      </p:sp>
    </p:spTree>
    <p:extLst>
      <p:ext uri="{BB962C8B-B14F-4D97-AF65-F5344CB8AC3E}">
        <p14:creationId xmlns:p14="http://schemas.microsoft.com/office/powerpoint/2010/main" val="7586305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51</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6/17/2025</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6/17/2025</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6/17/2025</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6/17/2025</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6/17/2025</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6/17/2025</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6/17/2025</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6/17/2025</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6/17/2025</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6/17/2025</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‹Nº›</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juliocmg88/IBMDataScienceCapstone/blob/main/jupyter-labs-spacex-data-collection-api.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hyperlink" Target="https://github.com/juliocmg88/IBMDataScienceCapstone/blob/main/jupyter-labs-webscraping.ipynb"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juliocmg88/IBMDataScienceCapstone/blob/main/labs-jupyter-spacex-Data%20wrangling.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juliocmg88/IBMDataScienceCapstone/blob/main/edadataviz.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juliocmg88/IBMDataScienceCapstone/blob/main/jupyter-labs-eda-sql-coursera_sql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juliocmg88/IBMDataScienceCapstone/blob/main/lab_jupyter_launch_site_loca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juliocmg88/IBMDataScienceCapstone/blob/main/spacex-dash-app.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hyperlink" Target="https://github.com/juliocmg88/IBMDataScienceCapstone/blob/main/SpaceX_Machine%20Learning%20Prediction_Part_5.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notesSlide" Target="../notesSlides/notesSlide7.xml"/><Relationship Id="rId7" Type="http://schemas.openxmlformats.org/officeDocument/2006/relationships/image" Target="../media/image11.png"/><Relationship Id="rId2" Type="http://schemas.openxmlformats.org/officeDocument/2006/relationships/slideLayout" Target="../slideLayouts/slideLayout1.xml"/><Relationship Id="rId1" Type="http://schemas.openxmlformats.org/officeDocument/2006/relationships/themeOverride" Target="../theme/themeOverride3.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5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37.png"/><Relationship Id="rId4" Type="http://schemas.openxmlformats.org/officeDocument/2006/relationships/image" Target="../media/image36.png"/></Relationships>
</file>

<file path=ppt/slides/_rels/slide53.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themeOverride" Target="../theme/themeOverride1.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xml"/><Relationship Id="rId1" Type="http://schemas.openxmlformats.org/officeDocument/2006/relationships/themeOverride" Target="../theme/themeOverride2.xml"/><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Julio Muñoz</a:t>
            </a:r>
          </a:p>
          <a:p>
            <a:r>
              <a:rPr lang="en-US" dirty="0">
                <a:solidFill>
                  <a:schemeClr val="bg2"/>
                </a:solidFill>
                <a:latin typeface="Abadi" panose="020B0604020104020204" pitchFamily="34" charset="0"/>
                <a:ea typeface="SF Pro" pitchFamily="2" charset="0"/>
                <a:cs typeface="SF Pro" pitchFamily="2" charset="0"/>
              </a:rPr>
              <a:t>05-06-2025</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fontScale="475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Present your data collection with SpaceX REST calls using key phrases and flowcharts</a:t>
            </a:r>
          </a:p>
          <a:p>
            <a:pPr>
              <a:lnSpc>
                <a:spcPct val="100000"/>
              </a:lnSpc>
              <a:spcBef>
                <a:spcPts val="1400"/>
              </a:spcBef>
            </a:pPr>
            <a:r>
              <a:rPr lang="en-US" sz="2200" dirty="0">
                <a:solidFill>
                  <a:schemeClr val="accent3">
                    <a:lumMod val="25000"/>
                  </a:schemeClr>
                </a:solidFill>
                <a:latin typeface="Abadi" panose="020B0604020104020204" pitchFamily="34" charset="0"/>
              </a:rPr>
              <a:t>RESTful API Access: We used the public SpaceX REST API to collect real-time launch data.</a:t>
            </a:r>
          </a:p>
          <a:p>
            <a:pPr>
              <a:lnSpc>
                <a:spcPct val="100000"/>
              </a:lnSpc>
              <a:spcBef>
                <a:spcPts val="1400"/>
              </a:spcBef>
            </a:pPr>
            <a:r>
              <a:rPr lang="en-US" sz="2200" dirty="0">
                <a:solidFill>
                  <a:schemeClr val="accent3">
                    <a:lumMod val="25000"/>
                  </a:schemeClr>
                </a:solidFill>
                <a:latin typeface="Abadi" panose="020B0604020104020204" pitchFamily="34" charset="0"/>
              </a:rPr>
              <a:t>HTTP GET Requests: Data was retrieved using GET methods on endpoints like /launches, /rockets, /launchpads, and /cores.</a:t>
            </a:r>
          </a:p>
          <a:p>
            <a:pPr>
              <a:lnSpc>
                <a:spcPct val="100000"/>
              </a:lnSpc>
              <a:spcBef>
                <a:spcPts val="1400"/>
              </a:spcBef>
            </a:pPr>
            <a:r>
              <a:rPr lang="en-US" sz="2200" dirty="0">
                <a:solidFill>
                  <a:schemeClr val="accent3">
                    <a:lumMod val="25000"/>
                  </a:schemeClr>
                </a:solidFill>
                <a:latin typeface="Abadi" panose="020B0604020104020204" pitchFamily="34" charset="0"/>
              </a:rPr>
              <a:t>JSON Response: The API returned structured JSON data, which we parsed and normalized for analysis.</a:t>
            </a:r>
          </a:p>
          <a:p>
            <a:pPr>
              <a:lnSpc>
                <a:spcPct val="100000"/>
              </a:lnSpc>
              <a:spcBef>
                <a:spcPts val="1400"/>
              </a:spcBef>
            </a:pPr>
            <a:r>
              <a:rPr lang="en-US" sz="2200" dirty="0">
                <a:solidFill>
                  <a:schemeClr val="accent3">
                    <a:lumMod val="25000"/>
                  </a:schemeClr>
                </a:solidFill>
                <a:latin typeface="Abadi" panose="020B0604020104020204" pitchFamily="34" charset="0"/>
              </a:rPr>
              <a:t>Pagination Handling: For endpoints with large data sets, we handled pagination to ensure full data retrieval.</a:t>
            </a:r>
          </a:p>
          <a:p>
            <a:pPr>
              <a:lnSpc>
                <a:spcPct val="100000"/>
              </a:lnSpc>
              <a:spcBef>
                <a:spcPts val="1400"/>
              </a:spcBef>
            </a:pPr>
            <a:r>
              <a:rPr lang="en-US" sz="2200" dirty="0">
                <a:solidFill>
                  <a:schemeClr val="accent3">
                    <a:lumMod val="25000"/>
                  </a:schemeClr>
                </a:solidFill>
                <a:latin typeface="Abadi" panose="020B0604020104020204" pitchFamily="34" charset="0"/>
              </a:rPr>
              <a:t>Data Storage: The collected JSON data was flattened and stored in Pandas </a:t>
            </a:r>
            <a:r>
              <a:rPr lang="en-US" sz="2200" dirty="0" err="1">
                <a:solidFill>
                  <a:schemeClr val="accent3">
                    <a:lumMod val="25000"/>
                  </a:schemeClr>
                </a:solidFill>
                <a:latin typeface="Abadi" panose="020B0604020104020204" pitchFamily="34" charset="0"/>
              </a:rPr>
              <a:t>DataFrames</a:t>
            </a:r>
            <a:r>
              <a:rPr lang="en-US" sz="2200" dirty="0">
                <a:solidFill>
                  <a:schemeClr val="accent3">
                    <a:lumMod val="25000"/>
                  </a:schemeClr>
                </a:solidFill>
                <a:latin typeface="Abadi" panose="020B0604020104020204" pitchFamily="34" charset="0"/>
              </a:rPr>
              <a:t> for further processing.</a:t>
            </a:r>
          </a:p>
          <a:p>
            <a:pPr>
              <a:lnSpc>
                <a:spcPct val="100000"/>
              </a:lnSpc>
              <a:spcBef>
                <a:spcPts val="1400"/>
              </a:spcBef>
            </a:pPr>
            <a:r>
              <a:rPr lang="en-US" sz="2200" dirty="0">
                <a:solidFill>
                  <a:schemeClr val="accent3">
                    <a:lumMod val="25000"/>
                  </a:schemeClr>
                </a:solidFill>
                <a:latin typeface="Abadi" panose="020B0604020104020204" pitchFamily="34" charset="0"/>
              </a:rPr>
              <a:t>Automated Collection: The data collection process was scripted using Python and run in </a:t>
            </a:r>
            <a:r>
              <a:rPr lang="en-US" sz="2200" dirty="0" err="1">
                <a:solidFill>
                  <a:schemeClr val="accent3">
                    <a:lumMod val="25000"/>
                  </a:schemeClr>
                </a:solidFill>
                <a:latin typeface="Abadi" panose="020B0604020104020204" pitchFamily="34" charset="0"/>
              </a:rPr>
              <a:t>Jupyter</a:t>
            </a:r>
            <a:r>
              <a:rPr lang="en-US" sz="2200" dirty="0">
                <a:solidFill>
                  <a:schemeClr val="accent3">
                    <a:lumMod val="25000"/>
                  </a:schemeClr>
                </a:solidFill>
                <a:latin typeface="Abadi" panose="020B0604020104020204" pitchFamily="34" charset="0"/>
              </a:rPr>
              <a:t> Notebooks.</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Add the GitHub URL of the completed SpaceX API calls notebook </a:t>
            </a:r>
            <a:r>
              <a:rPr lang="en-US" sz="2200" dirty="0">
                <a:solidFill>
                  <a:srgbClr val="1C7DDB"/>
                </a:solidFill>
                <a:latin typeface="Abadi" panose="020B0604020104020204" pitchFamily="34" charset="0"/>
              </a:rPr>
              <a:t>(must include completed code cell and outcome cell), </a:t>
            </a:r>
            <a:r>
              <a:rPr lang="en-US" sz="2200" dirty="0">
                <a:solidFill>
                  <a:schemeClr val="accent3">
                    <a:lumMod val="25000"/>
                  </a:schemeClr>
                </a:solidFill>
                <a:latin typeface="Abadi" panose="020B0604020104020204" pitchFamily="34" charset="0"/>
              </a:rPr>
              <a:t>as an external reference and peer-review purpose</a:t>
            </a:r>
          </a:p>
          <a:p>
            <a:pPr>
              <a:lnSpc>
                <a:spcPct val="100000"/>
              </a:lnSpc>
              <a:spcBef>
                <a:spcPts val="1400"/>
              </a:spcBef>
            </a:pPr>
            <a:r>
              <a:rPr lang="en-US" sz="2200" dirty="0">
                <a:solidFill>
                  <a:schemeClr val="accent3">
                    <a:lumMod val="25000"/>
                  </a:schemeClr>
                </a:solidFill>
                <a:latin typeface="Abadi" panose="020B0604020104020204" pitchFamily="34" charset="0"/>
                <a:hlinkClick r:id="rId3"/>
              </a:rPr>
              <a:t>https://github.com/juliocmg88/IBMDataScienceCapstone/blob/main/jupyter-labs-spacex-data-collection-api.ipynb</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2" name="Imagen 1">
            <a:extLst>
              <a:ext uri="{FF2B5EF4-FFF2-40B4-BE49-F238E27FC236}">
                <a16:creationId xmlns:a16="http://schemas.microsoft.com/office/drawing/2014/main" id="{76CDF754-75D4-2AC7-947B-4F48A55A4B89}"/>
              </a:ext>
            </a:extLst>
          </p:cNvPr>
          <p:cNvPicPr>
            <a:picLocks noChangeAspect="1"/>
          </p:cNvPicPr>
          <p:nvPr/>
        </p:nvPicPr>
        <p:blipFill>
          <a:blip r:embed="rId4"/>
          <a:stretch>
            <a:fillRect/>
          </a:stretch>
        </p:blipFill>
        <p:spPr>
          <a:xfrm>
            <a:off x="6027811" y="1662544"/>
            <a:ext cx="5435483" cy="4946073"/>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291407" y="1459895"/>
            <a:ext cx="5461000" cy="4041082"/>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Present your web scraping process using key phrases and flowcharts</a:t>
            </a:r>
          </a:p>
          <a:p>
            <a:pPr lvl="1">
              <a:lnSpc>
                <a:spcPct val="100000"/>
              </a:lnSpc>
              <a:spcBef>
                <a:spcPts val="1400"/>
              </a:spcBef>
            </a:pPr>
            <a:r>
              <a:rPr lang="en-US" sz="1400" dirty="0">
                <a:solidFill>
                  <a:schemeClr val="accent3">
                    <a:lumMod val="25000"/>
                  </a:schemeClr>
                </a:solidFill>
                <a:latin typeface="Abadi"/>
              </a:rPr>
              <a:t>Target Website Identification</a:t>
            </a:r>
          </a:p>
          <a:p>
            <a:pPr lvl="1">
              <a:lnSpc>
                <a:spcPct val="100000"/>
              </a:lnSpc>
              <a:spcBef>
                <a:spcPts val="1400"/>
              </a:spcBef>
            </a:pPr>
            <a:r>
              <a:rPr lang="en-US" sz="1400" dirty="0">
                <a:solidFill>
                  <a:schemeClr val="accent3">
                    <a:lumMod val="25000"/>
                  </a:schemeClr>
                </a:solidFill>
                <a:latin typeface="Abadi"/>
              </a:rPr>
              <a:t>HTTP Requests</a:t>
            </a:r>
          </a:p>
          <a:p>
            <a:pPr lvl="1">
              <a:lnSpc>
                <a:spcPct val="100000"/>
              </a:lnSpc>
              <a:spcBef>
                <a:spcPts val="1400"/>
              </a:spcBef>
            </a:pPr>
            <a:r>
              <a:rPr lang="en-US" sz="1400" dirty="0">
                <a:solidFill>
                  <a:schemeClr val="accent3">
                    <a:lumMod val="25000"/>
                  </a:schemeClr>
                </a:solidFill>
                <a:latin typeface="Abadi"/>
              </a:rPr>
              <a:t>HTML Parsing</a:t>
            </a:r>
          </a:p>
          <a:p>
            <a:pPr lvl="1">
              <a:lnSpc>
                <a:spcPct val="100000"/>
              </a:lnSpc>
              <a:spcBef>
                <a:spcPts val="1400"/>
              </a:spcBef>
            </a:pPr>
            <a:r>
              <a:rPr lang="en-US" sz="1400" dirty="0">
                <a:solidFill>
                  <a:schemeClr val="accent3">
                    <a:lumMod val="25000"/>
                  </a:schemeClr>
                </a:solidFill>
                <a:latin typeface="Abadi"/>
              </a:rPr>
              <a:t>Data Extraction</a:t>
            </a:r>
          </a:p>
          <a:p>
            <a:pPr lvl="1">
              <a:lnSpc>
                <a:spcPct val="100000"/>
              </a:lnSpc>
              <a:spcBef>
                <a:spcPts val="1400"/>
              </a:spcBef>
            </a:pPr>
            <a:r>
              <a:rPr lang="en-US" sz="1400" dirty="0">
                <a:solidFill>
                  <a:schemeClr val="accent3">
                    <a:lumMod val="25000"/>
                  </a:schemeClr>
                </a:solidFill>
                <a:latin typeface="Abadi"/>
              </a:rPr>
              <a:t>Data Cleaning</a:t>
            </a:r>
          </a:p>
          <a:p>
            <a:pPr lvl="1">
              <a:lnSpc>
                <a:spcPct val="100000"/>
              </a:lnSpc>
              <a:spcBef>
                <a:spcPts val="1400"/>
              </a:spcBef>
            </a:pPr>
            <a:r>
              <a:rPr lang="en-US" sz="1400" dirty="0">
                <a:solidFill>
                  <a:schemeClr val="accent3">
                    <a:lumMod val="25000"/>
                  </a:schemeClr>
                </a:solidFill>
                <a:latin typeface="Abadi"/>
              </a:rPr>
              <a:t>Data Structuring</a:t>
            </a:r>
          </a:p>
          <a:p>
            <a:pPr lvl="1">
              <a:lnSpc>
                <a:spcPct val="100000"/>
              </a:lnSpc>
              <a:spcBef>
                <a:spcPts val="1400"/>
              </a:spcBef>
            </a:pPr>
            <a:r>
              <a:rPr lang="en-US" sz="1400" dirty="0">
                <a:solidFill>
                  <a:schemeClr val="accent3">
                    <a:lumMod val="25000"/>
                  </a:schemeClr>
                </a:solidFill>
                <a:latin typeface="Abadi"/>
              </a:rPr>
              <a:t>Data Export</a:t>
            </a:r>
          </a:p>
          <a:p>
            <a:pPr>
              <a:lnSpc>
                <a:spcPct val="100000"/>
              </a:lnSpc>
              <a:spcBef>
                <a:spcPts val="1400"/>
              </a:spcBef>
            </a:pPr>
            <a:r>
              <a:rPr lang="en-US" sz="2200" dirty="0">
                <a:solidFill>
                  <a:schemeClr val="accent3">
                    <a:lumMod val="25000"/>
                  </a:schemeClr>
                </a:solidFill>
                <a:latin typeface="Abadi" panose="020B0604020104020204" pitchFamily="34" charset="0"/>
              </a:rPr>
              <a:t>Add the GitHub URL of the completed web scraping notebook, as an external reference and peer-review purpose</a:t>
            </a:r>
          </a:p>
          <a:p>
            <a:pPr lvl="1">
              <a:lnSpc>
                <a:spcPct val="100000"/>
              </a:lnSpc>
              <a:spcBef>
                <a:spcPts val="1400"/>
              </a:spcBef>
            </a:pPr>
            <a:r>
              <a:rPr lang="en-US" sz="1400" dirty="0">
                <a:solidFill>
                  <a:schemeClr val="accent3">
                    <a:lumMod val="25000"/>
                  </a:schemeClr>
                </a:solidFill>
                <a:latin typeface="Abadi" panose="020B0604020104020204" pitchFamily="34" charset="0"/>
                <a:hlinkClick r:id="rId4"/>
              </a:rPr>
              <a:t>https://github.com/juliocmg88/IBMDataScienceCapstone/blob/main/jupyter-labs-webscraping.ipynb</a:t>
            </a:r>
            <a:endParaRPr lang="en-US" sz="1400" dirty="0">
              <a:solidFill>
                <a:schemeClr val="accent3">
                  <a:lumMod val="25000"/>
                </a:schemeClr>
              </a:solidFill>
              <a:latin typeface="Abadi" panose="020B0604020104020204" pitchFamily="34" charset="0"/>
            </a:endParaRPr>
          </a:p>
          <a:p>
            <a:pPr lvl="1">
              <a:lnSpc>
                <a:spcPct val="100000"/>
              </a:lnSpc>
              <a:spcBef>
                <a:spcPts val="1400"/>
              </a:spcBef>
            </a:pPr>
            <a:endParaRPr lang="en-US" sz="18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p:txBody>
      </p:sp>
      <p:pic>
        <p:nvPicPr>
          <p:cNvPr id="7" name="Imagen 6">
            <a:extLst>
              <a:ext uri="{FF2B5EF4-FFF2-40B4-BE49-F238E27FC236}">
                <a16:creationId xmlns:a16="http://schemas.microsoft.com/office/drawing/2014/main" id="{78CFF56D-4802-AB16-65DB-C82C2146089D}"/>
              </a:ext>
            </a:extLst>
          </p:cNvPr>
          <p:cNvPicPr>
            <a:picLocks noChangeAspect="1"/>
          </p:cNvPicPr>
          <p:nvPr/>
        </p:nvPicPr>
        <p:blipFill>
          <a:blip r:embed="rId5"/>
          <a:stretch>
            <a:fillRect/>
          </a:stretch>
        </p:blipFill>
        <p:spPr>
          <a:xfrm>
            <a:off x="6719537" y="1864736"/>
            <a:ext cx="2543530" cy="4134427"/>
          </a:xfrm>
          <a:prstGeom prst="rect">
            <a:avLst/>
          </a:prstGeom>
        </p:spPr>
      </p:pic>
    </p:spTree>
    <p:extLst>
      <p:ext uri="{BB962C8B-B14F-4D97-AF65-F5344CB8AC3E}">
        <p14:creationId xmlns:p14="http://schemas.microsoft.com/office/powerpoint/2010/main" val="13855539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20382" y="1380967"/>
            <a:ext cx="7359836" cy="4351338"/>
          </a:xfrm>
          <a:prstGeom prst="rect">
            <a:avLst/>
          </a:prstGeom>
        </p:spPr>
        <p:txBody>
          <a:bodyPr/>
          <a:lstStyle/>
          <a:p>
            <a:r>
              <a:rPr lang="en-US" sz="2200" dirty="0">
                <a:solidFill>
                  <a:schemeClr val="accent3">
                    <a:lumMod val="25000"/>
                  </a:schemeClr>
                </a:solidFill>
                <a:latin typeface="Abadi" panose="020B0604020104020204" pitchFamily="34" charset="0"/>
              </a:rPr>
              <a:t>Describe how data were processed</a:t>
            </a:r>
          </a:p>
          <a:p>
            <a:pPr lvl="2"/>
            <a:r>
              <a:rPr lang="en-US" sz="1400" dirty="0">
                <a:solidFill>
                  <a:schemeClr val="accent3">
                    <a:lumMod val="25000"/>
                  </a:schemeClr>
                </a:solidFill>
                <a:latin typeface="Abadi" panose="020B0604020104020204" pitchFamily="34" charset="0"/>
              </a:rPr>
              <a:t>Initial Data Inspection: We examined the dataset for missing values, inconsistent formats, and data types.</a:t>
            </a:r>
          </a:p>
          <a:p>
            <a:pPr lvl="2"/>
            <a:r>
              <a:rPr lang="en-US" sz="1400" dirty="0">
                <a:solidFill>
                  <a:schemeClr val="accent3">
                    <a:lumMod val="25000"/>
                  </a:schemeClr>
                </a:solidFill>
                <a:latin typeface="Abadi" panose="020B0604020104020204" pitchFamily="34" charset="0"/>
              </a:rPr>
              <a:t>Handling Missing Data: Applied strategies like imputation (mean, median) or row removal depending on the context.</a:t>
            </a:r>
          </a:p>
          <a:p>
            <a:pPr lvl="2"/>
            <a:r>
              <a:rPr lang="en-US" sz="1400" dirty="0">
                <a:solidFill>
                  <a:schemeClr val="accent3">
                    <a:lumMod val="25000"/>
                  </a:schemeClr>
                </a:solidFill>
                <a:latin typeface="Abadi" panose="020B0604020104020204" pitchFamily="34" charset="0"/>
              </a:rPr>
              <a:t>Data Type Conversion: Converted string dates to datetime format, integers to floats, etc., for consistency.</a:t>
            </a:r>
          </a:p>
          <a:p>
            <a:pPr lvl="2"/>
            <a:r>
              <a:rPr lang="en-US" sz="1400" dirty="0">
                <a:solidFill>
                  <a:schemeClr val="accent3">
                    <a:lumMod val="25000"/>
                  </a:schemeClr>
                </a:solidFill>
                <a:latin typeface="Abadi" panose="020B0604020104020204" pitchFamily="34" charset="0"/>
              </a:rPr>
              <a:t>Feature Engineering: Created new derived features (e.g., success rate, time between launches).</a:t>
            </a:r>
          </a:p>
          <a:p>
            <a:pPr lvl="2"/>
            <a:r>
              <a:rPr lang="en-US" sz="1400" dirty="0">
                <a:solidFill>
                  <a:schemeClr val="accent3">
                    <a:lumMod val="25000"/>
                  </a:schemeClr>
                </a:solidFill>
                <a:latin typeface="Abadi" panose="020B0604020104020204" pitchFamily="34" charset="0"/>
              </a:rPr>
              <a:t>Duplicate Removal: Identified and removed exact or near-duplicate entries.</a:t>
            </a:r>
          </a:p>
          <a:p>
            <a:pPr lvl="2"/>
            <a:r>
              <a:rPr lang="en-US" sz="1400" dirty="0">
                <a:solidFill>
                  <a:schemeClr val="accent3">
                    <a:lumMod val="25000"/>
                  </a:schemeClr>
                </a:solidFill>
                <a:latin typeface="Abadi" panose="020B0604020104020204" pitchFamily="34" charset="0"/>
              </a:rPr>
              <a:t>Outlier Detection: Detected and managed anomalies using statistical methods (e.g., IQR, Z-score).</a:t>
            </a:r>
          </a:p>
          <a:p>
            <a:pPr lvl="2"/>
            <a:r>
              <a:rPr lang="en-US" sz="1400" dirty="0">
                <a:solidFill>
                  <a:schemeClr val="accent3">
                    <a:lumMod val="25000"/>
                  </a:schemeClr>
                </a:solidFill>
                <a:latin typeface="Abadi" panose="020B0604020104020204" pitchFamily="34" charset="0"/>
              </a:rPr>
              <a:t>Standardization: Normalized column names, units of measure, and categorical values.</a:t>
            </a:r>
          </a:p>
          <a:p>
            <a:pPr lvl="2"/>
            <a:r>
              <a:rPr lang="en-US" sz="1400" dirty="0">
                <a:solidFill>
                  <a:schemeClr val="accent3">
                    <a:lumMod val="25000"/>
                  </a:schemeClr>
                </a:solidFill>
                <a:latin typeface="Abadi" panose="020B0604020104020204" pitchFamily="34" charset="0"/>
              </a:rPr>
              <a:t>Final Structuring: Organized the clean dataset into </a:t>
            </a:r>
            <a:r>
              <a:rPr lang="en-US" sz="1400" dirty="0" err="1">
                <a:solidFill>
                  <a:schemeClr val="accent3">
                    <a:lumMod val="25000"/>
                  </a:schemeClr>
                </a:solidFill>
                <a:latin typeface="Abadi" panose="020B0604020104020204" pitchFamily="34" charset="0"/>
              </a:rPr>
              <a:t>DataFrames</a:t>
            </a:r>
            <a:r>
              <a:rPr lang="en-US" sz="1400" dirty="0">
                <a:solidFill>
                  <a:schemeClr val="accent3">
                    <a:lumMod val="25000"/>
                  </a:schemeClr>
                </a:solidFill>
                <a:latin typeface="Abadi" panose="020B0604020104020204" pitchFamily="34" charset="0"/>
              </a:rPr>
              <a:t> ready for analysis or modeling.</a:t>
            </a:r>
          </a:p>
          <a:p>
            <a:pPr lvl="1"/>
            <a:r>
              <a:rPr lang="en-US" sz="2200" dirty="0">
                <a:solidFill>
                  <a:schemeClr val="accent3">
                    <a:lumMod val="25000"/>
                  </a:schemeClr>
                </a:solidFill>
                <a:latin typeface="Abadi" panose="020B0604020104020204" pitchFamily="34" charset="0"/>
              </a:rPr>
              <a:t>Add the GitHub URL of your completed data wrangling related notebooks, as an external reference and peer-review purpose</a:t>
            </a:r>
          </a:p>
          <a:p>
            <a:pPr lvl="2"/>
            <a:r>
              <a:rPr lang="en-US" sz="1800" dirty="0">
                <a:solidFill>
                  <a:schemeClr val="accent3">
                    <a:lumMod val="25000"/>
                  </a:schemeClr>
                </a:solidFill>
                <a:latin typeface="Abadi" panose="020B0604020104020204" pitchFamily="34" charset="0"/>
                <a:hlinkClick r:id="rId3"/>
              </a:rPr>
              <a:t>https://github.com/juliocmg88/IBMDataScienceCapstone/blob/main/labs-jupyter-spacex-Data%20wrangling.ipynb</a:t>
            </a:r>
            <a:endParaRPr lang="en-US" sz="1800" dirty="0">
              <a:solidFill>
                <a:schemeClr val="accent3">
                  <a:lumMod val="25000"/>
                </a:schemeClr>
              </a:solidFill>
              <a:latin typeface="Abadi" panose="020B0604020104020204" pitchFamily="34" charset="0"/>
            </a:endParaRPr>
          </a:p>
          <a:p>
            <a:pPr lvl="2"/>
            <a:endParaRPr lang="en-US" sz="18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pic>
        <p:nvPicPr>
          <p:cNvPr id="7" name="Imagen 6">
            <a:extLst>
              <a:ext uri="{FF2B5EF4-FFF2-40B4-BE49-F238E27FC236}">
                <a16:creationId xmlns:a16="http://schemas.microsoft.com/office/drawing/2014/main" id="{9EEE07BD-9458-88CD-1B3B-4752A8E3597A}"/>
              </a:ext>
            </a:extLst>
          </p:cNvPr>
          <p:cNvPicPr>
            <a:picLocks noChangeAspect="1"/>
          </p:cNvPicPr>
          <p:nvPr/>
        </p:nvPicPr>
        <p:blipFill>
          <a:blip r:embed="rId4"/>
          <a:stretch>
            <a:fillRect/>
          </a:stretch>
        </p:blipFill>
        <p:spPr>
          <a:xfrm>
            <a:off x="8125783" y="1466576"/>
            <a:ext cx="2391109" cy="3924848"/>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11043"/>
            <a:ext cx="11000812"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Summarize what charts were plotted and why you used those charts</a:t>
            </a:r>
          </a:p>
          <a:p>
            <a:pPr lvl="3">
              <a:lnSpc>
                <a:spcPct val="100000"/>
              </a:lnSpc>
              <a:spcBef>
                <a:spcPts val="1400"/>
              </a:spcBef>
            </a:pPr>
            <a:r>
              <a:rPr lang="en-US" sz="1200" dirty="0">
                <a:solidFill>
                  <a:schemeClr val="accent3">
                    <a:lumMod val="25000"/>
                  </a:schemeClr>
                </a:solidFill>
                <a:latin typeface="Abadi"/>
              </a:rPr>
              <a:t>To explore launch success patterns, we used various charts:</a:t>
            </a:r>
          </a:p>
          <a:p>
            <a:pPr lvl="3">
              <a:lnSpc>
                <a:spcPct val="100000"/>
              </a:lnSpc>
              <a:spcBef>
                <a:spcPts val="1400"/>
              </a:spcBef>
            </a:pPr>
            <a:r>
              <a:rPr lang="en-US" sz="1200" dirty="0">
                <a:solidFill>
                  <a:schemeClr val="accent3">
                    <a:lumMod val="25000"/>
                  </a:schemeClr>
                </a:solidFill>
                <a:latin typeface="Abadi"/>
              </a:rPr>
              <a:t>Scatter Plots</a:t>
            </a:r>
          </a:p>
          <a:p>
            <a:pPr lvl="3">
              <a:lnSpc>
                <a:spcPct val="100000"/>
              </a:lnSpc>
              <a:spcBef>
                <a:spcPts val="1400"/>
              </a:spcBef>
            </a:pPr>
            <a:r>
              <a:rPr lang="en-US" sz="1200" dirty="0">
                <a:solidFill>
                  <a:schemeClr val="accent3">
                    <a:lumMod val="25000"/>
                  </a:schemeClr>
                </a:solidFill>
                <a:latin typeface="Abadi"/>
              </a:rPr>
              <a:t>Flight Number vs. Payload Mass: Detected trends in mission size and outcomes.</a:t>
            </a:r>
          </a:p>
          <a:p>
            <a:pPr lvl="3">
              <a:lnSpc>
                <a:spcPct val="100000"/>
              </a:lnSpc>
              <a:spcBef>
                <a:spcPts val="1400"/>
              </a:spcBef>
            </a:pPr>
            <a:r>
              <a:rPr lang="en-US" sz="1200" dirty="0">
                <a:solidFill>
                  <a:schemeClr val="accent3">
                    <a:lumMod val="25000"/>
                  </a:schemeClr>
                </a:solidFill>
                <a:latin typeface="Abadi"/>
              </a:rPr>
              <a:t>Flight Number vs. Launch Site: Revealed performance variation across launch sites.</a:t>
            </a:r>
          </a:p>
          <a:p>
            <a:pPr lvl="3">
              <a:lnSpc>
                <a:spcPct val="100000"/>
              </a:lnSpc>
              <a:spcBef>
                <a:spcPts val="1400"/>
              </a:spcBef>
            </a:pPr>
            <a:r>
              <a:rPr lang="en-US" sz="1200" dirty="0">
                <a:solidFill>
                  <a:schemeClr val="accent3">
                    <a:lumMod val="25000"/>
                  </a:schemeClr>
                </a:solidFill>
                <a:latin typeface="Abadi"/>
              </a:rPr>
              <a:t>Payload Mass vs. Launch Site / Orbit Type: Assessed the impact of payload by category.</a:t>
            </a:r>
          </a:p>
          <a:p>
            <a:pPr lvl="3">
              <a:lnSpc>
                <a:spcPct val="100000"/>
              </a:lnSpc>
              <a:spcBef>
                <a:spcPts val="1400"/>
              </a:spcBef>
            </a:pPr>
            <a:r>
              <a:rPr lang="en-US" sz="1200" dirty="0">
                <a:solidFill>
                  <a:schemeClr val="accent3">
                    <a:lumMod val="25000"/>
                  </a:schemeClr>
                </a:solidFill>
                <a:latin typeface="Abadi"/>
              </a:rPr>
              <a:t>Flight Number vs. Orbit Type: Tracked evolution of mission types over time.</a:t>
            </a:r>
          </a:p>
          <a:p>
            <a:pPr lvl="3">
              <a:lnSpc>
                <a:spcPct val="100000"/>
              </a:lnSpc>
              <a:spcBef>
                <a:spcPts val="1400"/>
              </a:spcBef>
            </a:pPr>
            <a:r>
              <a:rPr lang="en-US" sz="1200" dirty="0">
                <a:solidFill>
                  <a:schemeClr val="accent3">
                    <a:lumMod val="25000"/>
                  </a:schemeClr>
                </a:solidFill>
                <a:latin typeface="Abadi"/>
              </a:rPr>
              <a:t>Bar Chart</a:t>
            </a:r>
          </a:p>
          <a:p>
            <a:pPr lvl="3">
              <a:lnSpc>
                <a:spcPct val="100000"/>
              </a:lnSpc>
              <a:spcBef>
                <a:spcPts val="1400"/>
              </a:spcBef>
            </a:pPr>
            <a:r>
              <a:rPr lang="en-US" sz="1200" dirty="0">
                <a:solidFill>
                  <a:schemeClr val="accent3">
                    <a:lumMod val="25000"/>
                  </a:schemeClr>
                </a:solidFill>
                <a:latin typeface="Abadi"/>
              </a:rPr>
              <a:t>Orbit Type vs. Success Rate: Compared performance across different orbit destinations.</a:t>
            </a:r>
          </a:p>
          <a:p>
            <a:pPr lvl="3">
              <a:lnSpc>
                <a:spcPct val="100000"/>
              </a:lnSpc>
              <a:spcBef>
                <a:spcPts val="1400"/>
              </a:spcBef>
            </a:pPr>
            <a:r>
              <a:rPr lang="en-US" sz="1200" dirty="0">
                <a:solidFill>
                  <a:schemeClr val="accent3">
                    <a:lumMod val="25000"/>
                  </a:schemeClr>
                </a:solidFill>
                <a:latin typeface="Abadi"/>
              </a:rPr>
              <a:t>Line Chart</a:t>
            </a:r>
          </a:p>
          <a:p>
            <a:pPr lvl="3">
              <a:lnSpc>
                <a:spcPct val="100000"/>
              </a:lnSpc>
              <a:spcBef>
                <a:spcPts val="1400"/>
              </a:spcBef>
            </a:pPr>
            <a:r>
              <a:rPr lang="en-US" sz="1200" dirty="0">
                <a:solidFill>
                  <a:schemeClr val="accent3">
                    <a:lumMod val="25000"/>
                  </a:schemeClr>
                </a:solidFill>
                <a:latin typeface="Abadi"/>
              </a:rPr>
              <a:t>Success Rate Over Time: Highlighted historical improvements in mission success.</a:t>
            </a:r>
          </a:p>
          <a:p>
            <a:pPr>
              <a:lnSpc>
                <a:spcPct val="100000"/>
              </a:lnSpc>
              <a:spcBef>
                <a:spcPts val="1400"/>
              </a:spcBef>
            </a:pPr>
            <a:r>
              <a:rPr lang="en-US" sz="2200" dirty="0">
                <a:solidFill>
                  <a:schemeClr val="accent3">
                    <a:lumMod val="25000"/>
                  </a:schemeClr>
                </a:solidFill>
                <a:latin typeface="Abadi" panose="020B0604020104020204" pitchFamily="34" charset="0"/>
              </a:rPr>
              <a:t>Add the GitHub URL of your completed EDA with data visualization notebook, as an external reference and peer-review purpose</a:t>
            </a:r>
          </a:p>
          <a:p>
            <a:pPr>
              <a:lnSpc>
                <a:spcPct val="100000"/>
              </a:lnSpc>
              <a:spcBef>
                <a:spcPts val="1400"/>
              </a:spcBef>
            </a:pPr>
            <a:r>
              <a:rPr lang="en-US" sz="2200" dirty="0">
                <a:solidFill>
                  <a:schemeClr val="accent3">
                    <a:lumMod val="25000"/>
                  </a:schemeClr>
                </a:solidFill>
                <a:latin typeface="Abadi" panose="020B0604020104020204" pitchFamily="34" charset="0"/>
                <a:hlinkClick r:id="rId3"/>
              </a:rPr>
              <a:t>https://github.com/juliocmg88/IBMDataScienceCapstone/blob/main/edadataviz.ipynb</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282634" y="1343171"/>
            <a:ext cx="11454938"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Using bullet point format, summarize the SQL queries you performed</a:t>
            </a:r>
          </a:p>
          <a:p>
            <a:pPr lvl="3">
              <a:lnSpc>
                <a:spcPct val="100000"/>
              </a:lnSpc>
              <a:spcBef>
                <a:spcPts val="1400"/>
              </a:spcBef>
            </a:pPr>
            <a:r>
              <a:rPr lang="en-US" sz="1200" dirty="0">
                <a:solidFill>
                  <a:schemeClr val="accent3">
                    <a:lumMod val="25000"/>
                  </a:schemeClr>
                </a:solidFill>
                <a:latin typeface="Abadi" panose="020B0604020104020204" pitchFamily="34" charset="0"/>
              </a:rPr>
              <a:t>Created a filtered table excluding null launch dates</a:t>
            </a:r>
          </a:p>
          <a:p>
            <a:pPr lvl="3">
              <a:lnSpc>
                <a:spcPct val="100000"/>
              </a:lnSpc>
              <a:spcBef>
                <a:spcPts val="1400"/>
              </a:spcBef>
            </a:pPr>
            <a:r>
              <a:rPr lang="en-US" sz="1200" dirty="0">
                <a:solidFill>
                  <a:schemeClr val="accent3">
                    <a:lumMod val="25000"/>
                  </a:schemeClr>
                </a:solidFill>
                <a:latin typeface="Abadi" panose="020B0604020104020204" pitchFamily="34" charset="0"/>
              </a:rPr>
              <a:t>Retrieved distinct launch sites used by SpaceX</a:t>
            </a:r>
          </a:p>
          <a:p>
            <a:pPr lvl="3">
              <a:lnSpc>
                <a:spcPct val="100000"/>
              </a:lnSpc>
              <a:spcBef>
                <a:spcPts val="1400"/>
              </a:spcBef>
            </a:pPr>
            <a:r>
              <a:rPr lang="en-US" sz="1200" dirty="0">
                <a:solidFill>
                  <a:schemeClr val="accent3">
                    <a:lumMod val="25000"/>
                  </a:schemeClr>
                </a:solidFill>
                <a:latin typeface="Abadi" panose="020B0604020104020204" pitchFamily="34" charset="0"/>
              </a:rPr>
              <a:t>Selected sample launches from specific launch sites (e.g., CCAFS)</a:t>
            </a:r>
          </a:p>
          <a:p>
            <a:pPr lvl="3">
              <a:lnSpc>
                <a:spcPct val="100000"/>
              </a:lnSpc>
              <a:spcBef>
                <a:spcPts val="1400"/>
              </a:spcBef>
            </a:pPr>
            <a:r>
              <a:rPr lang="en-US" sz="1200" dirty="0">
                <a:solidFill>
                  <a:schemeClr val="accent3">
                    <a:lumMod val="25000"/>
                  </a:schemeClr>
                </a:solidFill>
                <a:latin typeface="Abadi" panose="020B0604020104020204" pitchFamily="34" charset="0"/>
              </a:rPr>
              <a:t>Calculated total payload mass for NASA (CRS) missions</a:t>
            </a:r>
          </a:p>
          <a:p>
            <a:pPr lvl="3">
              <a:lnSpc>
                <a:spcPct val="100000"/>
              </a:lnSpc>
              <a:spcBef>
                <a:spcPts val="1400"/>
              </a:spcBef>
            </a:pPr>
            <a:r>
              <a:rPr lang="en-US" sz="1200" dirty="0">
                <a:solidFill>
                  <a:schemeClr val="accent3">
                    <a:lumMod val="25000"/>
                  </a:schemeClr>
                </a:solidFill>
                <a:latin typeface="Abadi" panose="020B0604020104020204" pitchFamily="34" charset="0"/>
              </a:rPr>
              <a:t>Found average payload for booster version F9 v1.1</a:t>
            </a:r>
          </a:p>
          <a:p>
            <a:pPr lvl="3">
              <a:lnSpc>
                <a:spcPct val="100000"/>
              </a:lnSpc>
              <a:spcBef>
                <a:spcPts val="1400"/>
              </a:spcBef>
            </a:pPr>
            <a:r>
              <a:rPr lang="en-US" sz="1200" dirty="0">
                <a:solidFill>
                  <a:schemeClr val="accent3">
                    <a:lumMod val="25000"/>
                  </a:schemeClr>
                </a:solidFill>
                <a:latin typeface="Abadi" panose="020B0604020104020204" pitchFamily="34" charset="0"/>
              </a:rPr>
              <a:t>Identified the earliest successful ground pad landing</a:t>
            </a:r>
          </a:p>
          <a:p>
            <a:pPr lvl="3">
              <a:lnSpc>
                <a:spcPct val="100000"/>
              </a:lnSpc>
              <a:spcBef>
                <a:spcPts val="1400"/>
              </a:spcBef>
            </a:pPr>
            <a:r>
              <a:rPr lang="en-US" sz="1200" dirty="0">
                <a:solidFill>
                  <a:schemeClr val="accent3">
                    <a:lumMod val="25000"/>
                  </a:schemeClr>
                </a:solidFill>
                <a:latin typeface="Abadi" panose="020B0604020104020204" pitchFamily="34" charset="0"/>
              </a:rPr>
              <a:t>Queried missions with drone ship landings and mid-range payloads</a:t>
            </a:r>
          </a:p>
          <a:p>
            <a:pPr lvl="3">
              <a:lnSpc>
                <a:spcPct val="100000"/>
              </a:lnSpc>
              <a:spcBef>
                <a:spcPts val="1400"/>
              </a:spcBef>
            </a:pPr>
            <a:r>
              <a:rPr lang="en-US" sz="1200" dirty="0">
                <a:solidFill>
                  <a:schemeClr val="accent3">
                    <a:lumMod val="25000"/>
                  </a:schemeClr>
                </a:solidFill>
                <a:latin typeface="Abadi" panose="020B0604020104020204" pitchFamily="34" charset="0"/>
              </a:rPr>
              <a:t>Counted occurrences of each landing outcome</a:t>
            </a:r>
          </a:p>
          <a:p>
            <a:pPr lvl="3">
              <a:lnSpc>
                <a:spcPct val="100000"/>
              </a:lnSpc>
              <a:spcBef>
                <a:spcPts val="1400"/>
              </a:spcBef>
            </a:pPr>
            <a:r>
              <a:rPr lang="en-US" sz="1200" dirty="0">
                <a:solidFill>
                  <a:schemeClr val="accent3">
                    <a:lumMod val="25000"/>
                  </a:schemeClr>
                </a:solidFill>
                <a:latin typeface="Abadi" panose="020B0604020104020204" pitchFamily="34" charset="0"/>
              </a:rPr>
              <a:t>Extracted booster reuse information and grouped by key features</a:t>
            </a:r>
          </a:p>
          <a:p>
            <a:pPr lvl="3">
              <a:lnSpc>
                <a:spcPct val="100000"/>
              </a:lnSpc>
              <a:spcBef>
                <a:spcPts val="1400"/>
              </a:spcBef>
            </a:pPr>
            <a:r>
              <a:rPr lang="en-US" sz="1200" dirty="0">
                <a:solidFill>
                  <a:schemeClr val="accent3">
                    <a:lumMod val="25000"/>
                  </a:schemeClr>
                </a:solidFill>
                <a:latin typeface="Abadi" panose="020B0604020104020204" pitchFamily="34" charset="0"/>
              </a:rPr>
              <a:t>Analyzed launch trends by date, site, orbit, and customer</a:t>
            </a:r>
          </a:p>
          <a:p>
            <a:pPr>
              <a:lnSpc>
                <a:spcPct val="100000"/>
              </a:lnSpc>
              <a:spcBef>
                <a:spcPts val="1400"/>
              </a:spcBef>
            </a:pPr>
            <a:r>
              <a:rPr lang="en-US" sz="2200" dirty="0">
                <a:solidFill>
                  <a:schemeClr val="accent3">
                    <a:lumMod val="25000"/>
                  </a:schemeClr>
                </a:solidFill>
                <a:latin typeface="Abadi" panose="020B0604020104020204" pitchFamily="34" charset="0"/>
              </a:rPr>
              <a:t>Add the GitHub URL of your completed EDA with SQL notebook, as an external reference and peer-review purpose</a:t>
            </a:r>
          </a:p>
          <a:p>
            <a:pPr lvl="2"/>
            <a:r>
              <a:rPr lang="en-US" dirty="0">
                <a:hlinkClick r:id="rId3"/>
              </a:rPr>
              <a:t>https://github.com/juliocmg88/IBMDataScienceCapstone/blob/main/jupyter-labs-eda-sql-coursera_sqllite.ipynb</a:t>
            </a:r>
            <a:endParaRPr lang="en-US" dirty="0"/>
          </a:p>
          <a:p>
            <a:pPr lvl="2"/>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380966"/>
            <a:ext cx="12192000" cy="5477033"/>
          </a:xfrm>
          <a:prstGeom prst="rect">
            <a:avLst/>
          </a:prstGeom>
        </p:spPr>
        <p:txBody>
          <a:bodyPr numCol="2">
            <a:normAutofit fontScale="925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Summarize what map objects such as markers, circles, lines, etc. you created and added to a folium map</a:t>
            </a:r>
          </a:p>
          <a:p>
            <a:pPr lvl="1">
              <a:lnSpc>
                <a:spcPct val="100000"/>
              </a:lnSpc>
              <a:spcBef>
                <a:spcPts val="1400"/>
              </a:spcBef>
            </a:pPr>
            <a:r>
              <a:rPr lang="en-US" sz="1800" dirty="0">
                <a:solidFill>
                  <a:schemeClr val="accent3">
                    <a:lumMod val="25000"/>
                  </a:schemeClr>
                </a:solidFill>
                <a:latin typeface="Abadi" panose="020B0604020104020204" pitchFamily="34" charset="0"/>
              </a:rPr>
              <a:t>📍 Markers</a:t>
            </a:r>
          </a:p>
          <a:p>
            <a:pPr lvl="1">
              <a:lnSpc>
                <a:spcPct val="100000"/>
              </a:lnSpc>
              <a:spcBef>
                <a:spcPts val="1400"/>
              </a:spcBef>
            </a:pPr>
            <a:r>
              <a:rPr lang="en-US" sz="1800" dirty="0">
                <a:solidFill>
                  <a:schemeClr val="accent3">
                    <a:lumMod val="25000"/>
                  </a:schemeClr>
                </a:solidFill>
                <a:latin typeface="Abadi" panose="020B0604020104020204" pitchFamily="34" charset="0"/>
              </a:rPr>
              <a:t>Plotted each launch site with blue icons and site names in popups</a:t>
            </a:r>
          </a:p>
          <a:p>
            <a:pPr lvl="1">
              <a:lnSpc>
                <a:spcPct val="100000"/>
              </a:lnSpc>
              <a:spcBef>
                <a:spcPts val="1400"/>
              </a:spcBef>
            </a:pPr>
            <a:r>
              <a:rPr lang="en-US" sz="1800" dirty="0">
                <a:solidFill>
                  <a:schemeClr val="accent3">
                    <a:lumMod val="25000"/>
                  </a:schemeClr>
                </a:solidFill>
                <a:latin typeface="Abadi" panose="020B0604020104020204" pitchFamily="34" charset="0"/>
              </a:rPr>
              <a:t>🟢🔴 Circle Markers</a:t>
            </a:r>
          </a:p>
          <a:p>
            <a:pPr lvl="1">
              <a:lnSpc>
                <a:spcPct val="100000"/>
              </a:lnSpc>
              <a:spcBef>
                <a:spcPts val="1400"/>
              </a:spcBef>
            </a:pPr>
            <a:r>
              <a:rPr lang="en-US" sz="1800" dirty="0">
                <a:solidFill>
                  <a:schemeClr val="accent3">
                    <a:lumMod val="25000"/>
                  </a:schemeClr>
                </a:solidFill>
                <a:latin typeface="Abadi" panose="020B0604020104020204" pitchFamily="34" charset="0"/>
              </a:rPr>
              <a:t>Green: Successful launches</a:t>
            </a:r>
          </a:p>
          <a:p>
            <a:pPr lvl="1">
              <a:lnSpc>
                <a:spcPct val="100000"/>
              </a:lnSpc>
              <a:spcBef>
                <a:spcPts val="1400"/>
              </a:spcBef>
            </a:pPr>
            <a:r>
              <a:rPr lang="en-US" sz="1800" dirty="0">
                <a:solidFill>
                  <a:schemeClr val="accent3">
                    <a:lumMod val="25000"/>
                  </a:schemeClr>
                </a:solidFill>
                <a:latin typeface="Abadi" panose="020B0604020104020204" pitchFamily="34" charset="0"/>
              </a:rPr>
              <a:t>Red: Failed launches</a:t>
            </a:r>
          </a:p>
          <a:p>
            <a:pPr lvl="1">
              <a:lnSpc>
                <a:spcPct val="100000"/>
              </a:lnSpc>
              <a:spcBef>
                <a:spcPts val="1400"/>
              </a:spcBef>
            </a:pPr>
            <a:r>
              <a:rPr lang="en-US" sz="1800" dirty="0">
                <a:solidFill>
                  <a:schemeClr val="accent3">
                    <a:lumMod val="25000"/>
                  </a:schemeClr>
                </a:solidFill>
                <a:latin typeface="Abadi" panose="020B0604020104020204" pitchFamily="34" charset="0"/>
              </a:rPr>
              <a:t>→ Visualized outcome by location</a:t>
            </a:r>
          </a:p>
          <a:p>
            <a:pPr lvl="1">
              <a:lnSpc>
                <a:spcPct val="100000"/>
              </a:lnSpc>
              <a:spcBef>
                <a:spcPts val="1400"/>
              </a:spcBef>
            </a:pPr>
            <a:r>
              <a:rPr lang="en-US" sz="1800" dirty="0">
                <a:solidFill>
                  <a:schemeClr val="accent3">
                    <a:lumMod val="25000"/>
                  </a:schemeClr>
                </a:solidFill>
                <a:latin typeface="Abadi" panose="020B0604020104020204" pitchFamily="34" charset="0"/>
              </a:rPr>
              <a:t>📝 Text Labels (</a:t>
            </a:r>
            <a:r>
              <a:rPr lang="en-US" sz="1800" dirty="0" err="1">
                <a:solidFill>
                  <a:schemeClr val="accent3">
                    <a:lumMod val="25000"/>
                  </a:schemeClr>
                </a:solidFill>
                <a:latin typeface="Abadi" panose="020B0604020104020204" pitchFamily="34" charset="0"/>
              </a:rPr>
              <a:t>DivIcon</a:t>
            </a:r>
            <a:r>
              <a:rPr lang="en-US" sz="1800" dirty="0">
                <a:solidFill>
                  <a:schemeClr val="accent3">
                    <a:lumMod val="25000"/>
                  </a:schemeClr>
                </a:solidFill>
                <a:latin typeface="Abadi" panose="020B0604020104020204" pitchFamily="34" charset="0"/>
              </a:rPr>
              <a:t>)</a:t>
            </a:r>
          </a:p>
          <a:p>
            <a:pPr lvl="1">
              <a:lnSpc>
                <a:spcPct val="100000"/>
              </a:lnSpc>
              <a:spcBef>
                <a:spcPts val="1400"/>
              </a:spcBef>
            </a:pPr>
            <a:r>
              <a:rPr lang="en-US" sz="1800" dirty="0">
                <a:solidFill>
                  <a:schemeClr val="accent3">
                    <a:lumMod val="25000"/>
                  </a:schemeClr>
                </a:solidFill>
                <a:latin typeface="Abadi" panose="020B0604020104020204" pitchFamily="34" charset="0"/>
              </a:rPr>
              <a:t>Added site names and distances directly on the map for clarity</a:t>
            </a:r>
          </a:p>
          <a:p>
            <a:pPr lvl="1">
              <a:lnSpc>
                <a:spcPct val="100000"/>
              </a:lnSpc>
              <a:spcBef>
                <a:spcPts val="1400"/>
              </a:spcBef>
            </a:pPr>
            <a:r>
              <a:rPr lang="en-US" sz="1800" dirty="0">
                <a:solidFill>
                  <a:schemeClr val="accent3">
                    <a:lumMod val="25000"/>
                  </a:schemeClr>
                </a:solidFill>
                <a:latin typeface="Abadi" panose="020B0604020104020204" pitchFamily="34" charset="0"/>
              </a:rPr>
              <a:t>🧠 Marker Clusters</a:t>
            </a:r>
          </a:p>
          <a:p>
            <a:pPr lvl="1">
              <a:lnSpc>
                <a:spcPct val="100000"/>
              </a:lnSpc>
              <a:spcBef>
                <a:spcPts val="1400"/>
              </a:spcBef>
            </a:pPr>
            <a:r>
              <a:rPr lang="en-US" sz="1800" dirty="0">
                <a:solidFill>
                  <a:schemeClr val="accent3">
                    <a:lumMod val="25000"/>
                  </a:schemeClr>
                </a:solidFill>
                <a:latin typeface="Abadi" panose="020B0604020104020204" pitchFamily="34" charset="0"/>
              </a:rPr>
              <a:t>Grouped nearby launches to reduce clutter and improve navigation</a:t>
            </a:r>
          </a:p>
          <a:p>
            <a:pPr lvl="1">
              <a:lnSpc>
                <a:spcPct val="100000"/>
              </a:lnSpc>
              <a:spcBef>
                <a:spcPts val="1400"/>
              </a:spcBef>
            </a:pPr>
            <a:r>
              <a:rPr lang="en-US" sz="1800" dirty="0">
                <a:solidFill>
                  <a:schemeClr val="accent3">
                    <a:lumMod val="25000"/>
                  </a:schemeClr>
                </a:solidFill>
                <a:latin typeface="Abadi" panose="020B0604020104020204" pitchFamily="34" charset="0"/>
              </a:rPr>
              <a:t>📏 Distance Markers</a:t>
            </a:r>
          </a:p>
          <a:p>
            <a:pPr lvl="1">
              <a:lnSpc>
                <a:spcPct val="100000"/>
              </a:lnSpc>
              <a:spcBef>
                <a:spcPts val="1400"/>
              </a:spcBef>
            </a:pPr>
            <a:r>
              <a:rPr lang="en-US" sz="1800" dirty="0">
                <a:solidFill>
                  <a:schemeClr val="accent3">
                    <a:lumMod val="25000"/>
                  </a:schemeClr>
                </a:solidFill>
                <a:latin typeface="Abadi" panose="020B0604020104020204" pitchFamily="34" charset="0"/>
              </a:rPr>
              <a:t>Showed distances from launch sites to coastlines in kilometers</a:t>
            </a:r>
          </a:p>
          <a:p>
            <a:pPr lvl="1">
              <a:lnSpc>
                <a:spcPct val="100000"/>
              </a:lnSpc>
              <a:spcBef>
                <a:spcPts val="1400"/>
              </a:spcBef>
            </a:pPr>
            <a:r>
              <a:rPr lang="en-US" sz="1800" dirty="0">
                <a:solidFill>
                  <a:schemeClr val="accent3">
                    <a:lumMod val="25000"/>
                  </a:schemeClr>
                </a:solidFill>
                <a:latin typeface="Abadi" panose="020B0604020104020204" pitchFamily="34" charset="0"/>
              </a:rPr>
              <a:t>🖱️ Mouse Position Plugin</a:t>
            </a:r>
          </a:p>
          <a:p>
            <a:pPr lvl="1">
              <a:lnSpc>
                <a:spcPct val="100000"/>
              </a:lnSpc>
              <a:spcBef>
                <a:spcPts val="1400"/>
              </a:spcBef>
            </a:pPr>
            <a:r>
              <a:rPr lang="en-US" sz="1800" dirty="0">
                <a:solidFill>
                  <a:schemeClr val="accent3">
                    <a:lumMod val="25000"/>
                  </a:schemeClr>
                </a:solidFill>
                <a:latin typeface="Abadi" panose="020B0604020104020204" pitchFamily="34" charset="0"/>
              </a:rPr>
              <a:t>Displayed live coordinates for spatial reference</a:t>
            </a:r>
          </a:p>
          <a:p>
            <a:pPr lvl="1">
              <a:lnSpc>
                <a:spcPct val="100000"/>
              </a:lnSpc>
              <a:spcBef>
                <a:spcPts val="1400"/>
              </a:spcBef>
            </a:pPr>
            <a:r>
              <a:rPr lang="en-US" sz="1800" dirty="0">
                <a:solidFill>
                  <a:schemeClr val="accent3">
                    <a:lumMod val="25000"/>
                  </a:schemeClr>
                </a:solidFill>
                <a:latin typeface="Abadi" panose="020B0604020104020204" pitchFamily="34" charset="0"/>
              </a:rPr>
              <a:t>✅ Result: An informative and interactive map for launch site analysis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100" dirty="0">
                <a:solidFill>
                  <a:schemeClr val="accent3">
                    <a:lumMod val="25000"/>
                  </a:schemeClr>
                </a:solidFill>
                <a:latin typeface="Abadi" panose="020B0604020104020204" pitchFamily="34" charset="0"/>
              </a:rPr>
              <a:t>Add the GitHub URL of your completed interactive map with Folium map, as an external reference and peer-review purpose</a:t>
            </a:r>
          </a:p>
          <a:p>
            <a:pPr lvl="2"/>
            <a:r>
              <a:rPr lang="en-US" dirty="0">
                <a:hlinkClick r:id="rId3"/>
              </a:rPr>
              <a:t>https://github.com/juliocmg88/IBMDataScienceCapstone/blob/main/lab_jupyter_launch_site_location.ipynb</a:t>
            </a:r>
            <a:endParaRPr lang="en-US" dirty="0"/>
          </a:p>
          <a:p>
            <a:pPr lvl="2"/>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numCol="2" rtlCol="0" anchor="t">
            <a:normAutofit fontScale="850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Summarize what plots/graphs and interactions you have added to a dashboard</a:t>
            </a:r>
          </a:p>
          <a:p>
            <a:pPr marL="457200" lvl="1" indent="0">
              <a:lnSpc>
                <a:spcPct val="100000"/>
              </a:lnSpc>
              <a:spcBef>
                <a:spcPts val="1400"/>
              </a:spcBef>
              <a:buNone/>
            </a:pPr>
            <a:r>
              <a:rPr lang="en-US" sz="1800" dirty="0">
                <a:solidFill>
                  <a:schemeClr val="accent3">
                    <a:lumMod val="25000"/>
                  </a:schemeClr>
                </a:solidFill>
                <a:latin typeface="Abadi" panose="020B0604020104020204" pitchFamily="34" charset="0"/>
              </a:rPr>
              <a:t>Graphs Included</a:t>
            </a:r>
          </a:p>
          <a:p>
            <a:pPr marL="457200" lvl="1" indent="0">
              <a:lnSpc>
                <a:spcPct val="100000"/>
              </a:lnSpc>
              <a:spcBef>
                <a:spcPts val="1400"/>
              </a:spcBef>
              <a:buNone/>
            </a:pPr>
            <a:r>
              <a:rPr lang="en-US" sz="1800" dirty="0">
                <a:solidFill>
                  <a:schemeClr val="accent3">
                    <a:lumMod val="25000"/>
                  </a:schemeClr>
                </a:solidFill>
                <a:latin typeface="Abadi" panose="020B0604020104020204" pitchFamily="34" charset="0"/>
              </a:rPr>
              <a:t>Pie Chart</a:t>
            </a:r>
          </a:p>
          <a:p>
            <a:pPr marL="457200" lvl="1" indent="0">
              <a:lnSpc>
                <a:spcPct val="100000"/>
              </a:lnSpc>
              <a:spcBef>
                <a:spcPts val="1400"/>
              </a:spcBef>
              <a:buNone/>
            </a:pPr>
            <a:r>
              <a:rPr lang="en-US" sz="1800" dirty="0">
                <a:solidFill>
                  <a:schemeClr val="accent3">
                    <a:lumMod val="25000"/>
                  </a:schemeClr>
                </a:solidFill>
                <a:latin typeface="Abadi" panose="020B0604020104020204" pitchFamily="34" charset="0"/>
              </a:rPr>
              <a:t>• Total successful launches by site</a:t>
            </a:r>
          </a:p>
          <a:p>
            <a:pPr marL="457200" lvl="1" indent="0">
              <a:lnSpc>
                <a:spcPct val="100000"/>
              </a:lnSpc>
              <a:spcBef>
                <a:spcPts val="1400"/>
              </a:spcBef>
              <a:buNone/>
            </a:pPr>
            <a:r>
              <a:rPr lang="en-US" sz="1800" dirty="0">
                <a:solidFill>
                  <a:schemeClr val="accent3">
                    <a:lumMod val="25000"/>
                  </a:schemeClr>
                </a:solidFill>
                <a:latin typeface="Abadi" panose="020B0604020104020204" pitchFamily="34" charset="0"/>
              </a:rPr>
              <a:t>• Success vs. failure for selected site</a:t>
            </a:r>
          </a:p>
          <a:p>
            <a:pPr marL="457200" lvl="1" indent="0">
              <a:lnSpc>
                <a:spcPct val="100000"/>
              </a:lnSpc>
              <a:spcBef>
                <a:spcPts val="1400"/>
              </a:spcBef>
              <a:buNone/>
            </a:pPr>
            <a:r>
              <a:rPr lang="en-US" sz="1800" dirty="0">
                <a:solidFill>
                  <a:schemeClr val="accent3">
                    <a:lumMod val="25000"/>
                  </a:schemeClr>
                </a:solidFill>
                <a:latin typeface="Abadi" panose="020B0604020104020204" pitchFamily="34" charset="0"/>
              </a:rPr>
              <a:t>Scatter Plot</a:t>
            </a:r>
          </a:p>
          <a:p>
            <a:pPr marL="457200" lvl="1" indent="0">
              <a:lnSpc>
                <a:spcPct val="100000"/>
              </a:lnSpc>
              <a:spcBef>
                <a:spcPts val="1400"/>
              </a:spcBef>
              <a:buNone/>
            </a:pPr>
            <a:r>
              <a:rPr lang="en-US" sz="1800" dirty="0">
                <a:solidFill>
                  <a:schemeClr val="accent3">
                    <a:lumMod val="25000"/>
                  </a:schemeClr>
                </a:solidFill>
                <a:latin typeface="Abadi" panose="020B0604020104020204" pitchFamily="34" charset="0"/>
              </a:rPr>
              <a:t>• Correlation between payload mass and launch success</a:t>
            </a:r>
          </a:p>
          <a:p>
            <a:pPr marL="457200" lvl="1" indent="0">
              <a:lnSpc>
                <a:spcPct val="100000"/>
              </a:lnSpc>
              <a:spcBef>
                <a:spcPts val="1400"/>
              </a:spcBef>
              <a:buNone/>
            </a:pPr>
            <a:r>
              <a:rPr lang="en-US" sz="1800" dirty="0">
                <a:solidFill>
                  <a:schemeClr val="accent3">
                    <a:lumMod val="25000"/>
                  </a:schemeClr>
                </a:solidFill>
                <a:latin typeface="Abadi" panose="020B0604020104020204" pitchFamily="34" charset="0"/>
              </a:rPr>
              <a:t>• Colored by booster version</a:t>
            </a:r>
          </a:p>
          <a:p>
            <a:pPr marL="457200" lvl="1" indent="0">
              <a:lnSpc>
                <a:spcPct val="100000"/>
              </a:lnSpc>
              <a:spcBef>
                <a:spcPts val="1400"/>
              </a:spcBef>
              <a:buNone/>
            </a:pPr>
            <a:r>
              <a:rPr lang="en-US" sz="1800" dirty="0">
                <a:solidFill>
                  <a:schemeClr val="accent3">
                    <a:lumMod val="25000"/>
                  </a:schemeClr>
                </a:solidFill>
                <a:latin typeface="Abadi" panose="020B0604020104020204" pitchFamily="34" charset="0"/>
              </a:rPr>
              <a:t>Interactions</a:t>
            </a:r>
          </a:p>
          <a:p>
            <a:pPr marL="457200" lvl="1" indent="0">
              <a:lnSpc>
                <a:spcPct val="100000"/>
              </a:lnSpc>
              <a:spcBef>
                <a:spcPts val="1400"/>
              </a:spcBef>
              <a:buNone/>
            </a:pPr>
            <a:r>
              <a:rPr lang="en-US" sz="1800" dirty="0">
                <a:solidFill>
                  <a:schemeClr val="accent3">
                    <a:lumMod val="25000"/>
                  </a:schemeClr>
                </a:solidFill>
                <a:latin typeface="Abadi" panose="020B0604020104020204" pitchFamily="34" charset="0"/>
              </a:rPr>
              <a:t>Launch Site Dropdown</a:t>
            </a:r>
          </a:p>
          <a:p>
            <a:pPr marL="457200" lvl="1" indent="0">
              <a:lnSpc>
                <a:spcPct val="100000"/>
              </a:lnSpc>
              <a:spcBef>
                <a:spcPts val="1400"/>
              </a:spcBef>
              <a:buNone/>
            </a:pPr>
            <a:r>
              <a:rPr lang="en-US" sz="1800" dirty="0">
                <a:solidFill>
                  <a:schemeClr val="accent3">
                    <a:lumMod val="25000"/>
                  </a:schemeClr>
                </a:solidFill>
                <a:latin typeface="Abadi" panose="020B0604020104020204" pitchFamily="34" charset="0"/>
              </a:rPr>
              <a:t>• Filter charts by site or view all</a:t>
            </a:r>
          </a:p>
          <a:p>
            <a:pPr marL="457200" lvl="1" indent="0">
              <a:lnSpc>
                <a:spcPct val="100000"/>
              </a:lnSpc>
              <a:spcBef>
                <a:spcPts val="1400"/>
              </a:spcBef>
              <a:buNone/>
            </a:pPr>
            <a:r>
              <a:rPr lang="en-US" sz="1800" dirty="0">
                <a:solidFill>
                  <a:schemeClr val="accent3">
                    <a:lumMod val="25000"/>
                  </a:schemeClr>
                </a:solidFill>
                <a:latin typeface="Abadi" panose="020B0604020104020204" pitchFamily="34" charset="0"/>
              </a:rPr>
              <a:t>Payload Range Slider</a:t>
            </a:r>
          </a:p>
          <a:p>
            <a:pPr marL="457200" lvl="1" indent="0">
              <a:lnSpc>
                <a:spcPct val="100000"/>
              </a:lnSpc>
              <a:spcBef>
                <a:spcPts val="1400"/>
              </a:spcBef>
              <a:buNone/>
            </a:pPr>
            <a:r>
              <a:rPr lang="en-US" sz="1800" dirty="0">
                <a:solidFill>
                  <a:schemeClr val="accent3">
                    <a:lumMod val="25000"/>
                  </a:schemeClr>
                </a:solidFill>
                <a:latin typeface="Abadi" panose="020B0604020104020204" pitchFamily="34" charset="0"/>
              </a:rPr>
              <a:t>• Focus on specific payload intervals (0–10,000 kg)</a:t>
            </a:r>
          </a:p>
          <a:p>
            <a:pPr marL="457200" lvl="1" indent="0">
              <a:lnSpc>
                <a:spcPct val="100000"/>
              </a:lnSpc>
              <a:spcBef>
                <a:spcPts val="1400"/>
              </a:spcBef>
              <a:buNone/>
            </a:pPr>
            <a:r>
              <a:rPr lang="en-US" sz="1800" dirty="0">
                <a:solidFill>
                  <a:schemeClr val="accent3">
                    <a:lumMod val="25000"/>
                  </a:schemeClr>
                </a:solidFill>
                <a:latin typeface="Abadi" panose="020B0604020104020204" pitchFamily="34" charset="0"/>
              </a:rPr>
              <a:t>✅ Enables dynamic, focused analysis of mission performance</a:t>
            </a:r>
          </a:p>
          <a:p>
            <a:pPr>
              <a:lnSpc>
                <a:spcPct val="100000"/>
              </a:lnSpc>
              <a:spcBef>
                <a:spcPts val="1400"/>
              </a:spcBef>
            </a:pPr>
            <a:r>
              <a:rPr lang="en-US" sz="2200" dirty="0">
                <a:solidFill>
                  <a:schemeClr val="accent3">
                    <a:lumMod val="25000"/>
                  </a:schemeClr>
                </a:solidFill>
                <a:latin typeface="Abadi" panose="020B0604020104020204" pitchFamily="34" charset="0"/>
              </a:rPr>
              <a:t>Add the GitHub URL of your completed </a:t>
            </a:r>
            <a:r>
              <a:rPr lang="en-US" sz="2200" dirty="0" err="1">
                <a:solidFill>
                  <a:schemeClr val="accent3">
                    <a:lumMod val="25000"/>
                  </a:schemeClr>
                </a:solidFill>
                <a:latin typeface="Abadi" panose="020B0604020104020204" pitchFamily="34" charset="0"/>
              </a:rPr>
              <a:t>Plotly</a:t>
            </a:r>
            <a:r>
              <a:rPr lang="en-US" sz="2200" dirty="0">
                <a:solidFill>
                  <a:schemeClr val="accent3">
                    <a:lumMod val="25000"/>
                  </a:schemeClr>
                </a:solidFill>
                <a:latin typeface="Abadi" panose="020B0604020104020204" pitchFamily="34" charset="0"/>
              </a:rPr>
              <a:t> Dash lab, as an external reference and peer-review purpose</a:t>
            </a:r>
          </a:p>
          <a:p>
            <a:pPr>
              <a:lnSpc>
                <a:spcPct val="100000"/>
              </a:lnSpc>
              <a:spcBef>
                <a:spcPts val="1400"/>
              </a:spcBef>
            </a:pPr>
            <a:r>
              <a:rPr lang="en-US" sz="2200" dirty="0">
                <a:solidFill>
                  <a:schemeClr val="accent3">
                    <a:lumMod val="25000"/>
                  </a:schemeClr>
                </a:solidFill>
                <a:latin typeface="Abadi" panose="020B0604020104020204" pitchFamily="34" charset="0"/>
                <a:hlinkClick r:id="rId3"/>
              </a:rPr>
              <a:t>https://github.com/juliocmg88/IBMDataScienceCapstone/blob/main/spacex-dash-app.py</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340783" y="1427668"/>
            <a:ext cx="9745589" cy="4351338"/>
          </a:xfrm>
          <a:prstGeom prst="rect">
            <a:avLst/>
          </a:prstGeom>
        </p:spPr>
        <p:txBody>
          <a:bodyPr numCol="3">
            <a:normAutofit fontScale="775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Summarize how you built, evaluated, improved, and found the best performing classification model</a:t>
            </a:r>
          </a:p>
          <a:p>
            <a:pPr lvl="1">
              <a:lnSpc>
                <a:spcPct val="100000"/>
              </a:lnSpc>
              <a:spcBef>
                <a:spcPts val="1400"/>
              </a:spcBef>
            </a:pPr>
            <a:r>
              <a:rPr lang="en-US" sz="1800" dirty="0">
                <a:solidFill>
                  <a:schemeClr val="accent3">
                    <a:lumMod val="25000"/>
                  </a:schemeClr>
                </a:solidFill>
                <a:latin typeface="Abadi" panose="020B0604020104020204" pitchFamily="34" charset="0"/>
              </a:rPr>
              <a:t>🔧 Model Development Steps</a:t>
            </a:r>
          </a:p>
          <a:p>
            <a:pPr lvl="1">
              <a:lnSpc>
                <a:spcPct val="100000"/>
              </a:lnSpc>
              <a:spcBef>
                <a:spcPts val="1400"/>
              </a:spcBef>
            </a:pPr>
            <a:r>
              <a:rPr lang="en-US" sz="1800" dirty="0">
                <a:solidFill>
                  <a:schemeClr val="accent3">
                    <a:lumMod val="25000"/>
                  </a:schemeClr>
                </a:solidFill>
                <a:latin typeface="Abadi" panose="020B0604020104020204" pitchFamily="34" charset="0"/>
              </a:rPr>
              <a:t>Data Preprocessing</a:t>
            </a:r>
          </a:p>
          <a:p>
            <a:pPr lvl="1">
              <a:lnSpc>
                <a:spcPct val="100000"/>
              </a:lnSpc>
              <a:spcBef>
                <a:spcPts val="1400"/>
              </a:spcBef>
            </a:pPr>
            <a:r>
              <a:rPr lang="en-US" sz="1800" dirty="0">
                <a:solidFill>
                  <a:schemeClr val="accent3">
                    <a:lumMod val="25000"/>
                  </a:schemeClr>
                </a:solidFill>
                <a:latin typeface="Abadi" panose="020B0604020104020204" pitchFamily="34" charset="0"/>
              </a:rPr>
              <a:t>Applied </a:t>
            </a:r>
            <a:r>
              <a:rPr lang="en-US" sz="1800" dirty="0" err="1">
                <a:solidFill>
                  <a:schemeClr val="accent3">
                    <a:lumMod val="25000"/>
                  </a:schemeClr>
                </a:solidFill>
                <a:latin typeface="Abadi" panose="020B0604020104020204" pitchFamily="34" charset="0"/>
              </a:rPr>
              <a:t>StandardScaler</a:t>
            </a:r>
            <a:r>
              <a:rPr lang="en-US" sz="1800" dirty="0">
                <a:solidFill>
                  <a:schemeClr val="accent3">
                    <a:lumMod val="25000"/>
                  </a:schemeClr>
                </a:solidFill>
                <a:latin typeface="Abadi" panose="020B0604020104020204" pitchFamily="34" charset="0"/>
              </a:rPr>
              <a:t> to normalize features</a:t>
            </a:r>
          </a:p>
          <a:p>
            <a:pPr lvl="1">
              <a:lnSpc>
                <a:spcPct val="100000"/>
              </a:lnSpc>
              <a:spcBef>
                <a:spcPts val="1400"/>
              </a:spcBef>
            </a:pPr>
            <a:r>
              <a:rPr lang="en-US" sz="1800" dirty="0">
                <a:solidFill>
                  <a:schemeClr val="accent3">
                    <a:lumMod val="25000"/>
                  </a:schemeClr>
                </a:solidFill>
                <a:latin typeface="Abadi" panose="020B0604020104020204" pitchFamily="34" charset="0"/>
              </a:rPr>
              <a:t>Split dataset into training (80%) and testing (20%) sets</a:t>
            </a:r>
          </a:p>
          <a:p>
            <a:pPr lvl="1">
              <a:lnSpc>
                <a:spcPct val="100000"/>
              </a:lnSpc>
              <a:spcBef>
                <a:spcPts val="1400"/>
              </a:spcBef>
            </a:pPr>
            <a:r>
              <a:rPr lang="en-US" sz="1800" dirty="0">
                <a:solidFill>
                  <a:schemeClr val="accent3">
                    <a:lumMod val="25000"/>
                  </a:schemeClr>
                </a:solidFill>
                <a:latin typeface="Abadi" panose="020B0604020104020204" pitchFamily="34" charset="0"/>
              </a:rPr>
              <a:t>Model Selection</a:t>
            </a:r>
          </a:p>
          <a:p>
            <a:pPr lvl="1">
              <a:lnSpc>
                <a:spcPct val="100000"/>
              </a:lnSpc>
              <a:spcBef>
                <a:spcPts val="1400"/>
              </a:spcBef>
            </a:pPr>
            <a:r>
              <a:rPr lang="en-US" sz="1800" dirty="0">
                <a:solidFill>
                  <a:schemeClr val="accent3">
                    <a:lumMod val="25000"/>
                  </a:schemeClr>
                </a:solidFill>
                <a:latin typeface="Abadi" panose="020B0604020104020204" pitchFamily="34" charset="0"/>
              </a:rPr>
              <a:t>Trained 4 classification algorithms:</a:t>
            </a:r>
          </a:p>
          <a:p>
            <a:pPr lvl="1">
              <a:lnSpc>
                <a:spcPct val="100000"/>
              </a:lnSpc>
              <a:spcBef>
                <a:spcPts val="1400"/>
              </a:spcBef>
            </a:pPr>
            <a:r>
              <a:rPr lang="en-US" sz="1800" dirty="0">
                <a:solidFill>
                  <a:schemeClr val="accent3">
                    <a:lumMod val="25000"/>
                  </a:schemeClr>
                </a:solidFill>
                <a:latin typeface="Abadi" panose="020B0604020104020204" pitchFamily="34" charset="0"/>
              </a:rPr>
              <a:t>• Logistic Regression</a:t>
            </a:r>
          </a:p>
          <a:p>
            <a:pPr lvl="1">
              <a:lnSpc>
                <a:spcPct val="100000"/>
              </a:lnSpc>
              <a:spcBef>
                <a:spcPts val="1400"/>
              </a:spcBef>
            </a:pPr>
            <a:r>
              <a:rPr lang="en-US" sz="1800" dirty="0">
                <a:solidFill>
                  <a:schemeClr val="accent3">
                    <a:lumMod val="25000"/>
                  </a:schemeClr>
                </a:solidFill>
                <a:latin typeface="Abadi" panose="020B0604020104020204" pitchFamily="34" charset="0"/>
              </a:rPr>
              <a:t>• Support Vector Machine (SVM)</a:t>
            </a:r>
          </a:p>
          <a:p>
            <a:pPr lvl="1">
              <a:lnSpc>
                <a:spcPct val="100000"/>
              </a:lnSpc>
              <a:spcBef>
                <a:spcPts val="1400"/>
              </a:spcBef>
            </a:pPr>
            <a:r>
              <a:rPr lang="en-US" sz="1800" dirty="0">
                <a:solidFill>
                  <a:schemeClr val="accent3">
                    <a:lumMod val="25000"/>
                  </a:schemeClr>
                </a:solidFill>
                <a:latin typeface="Abadi" panose="020B0604020104020204" pitchFamily="34" charset="0"/>
              </a:rPr>
              <a:t>• Decision Tree</a:t>
            </a:r>
          </a:p>
          <a:p>
            <a:pPr lvl="1">
              <a:lnSpc>
                <a:spcPct val="100000"/>
              </a:lnSpc>
              <a:spcBef>
                <a:spcPts val="1400"/>
              </a:spcBef>
            </a:pPr>
            <a:r>
              <a:rPr lang="en-US" sz="1800" dirty="0">
                <a:solidFill>
                  <a:schemeClr val="accent3">
                    <a:lumMod val="25000"/>
                  </a:schemeClr>
                </a:solidFill>
                <a:latin typeface="Abadi" panose="020B0604020104020204" pitchFamily="34" charset="0"/>
              </a:rPr>
              <a:t>• K-Nearest Neighbors (KNN)</a:t>
            </a:r>
          </a:p>
          <a:p>
            <a:pPr lvl="1">
              <a:lnSpc>
                <a:spcPct val="100000"/>
              </a:lnSpc>
              <a:spcBef>
                <a:spcPts val="1400"/>
              </a:spcBef>
            </a:pPr>
            <a:r>
              <a:rPr lang="en-US" sz="1800" dirty="0">
                <a:solidFill>
                  <a:schemeClr val="accent3">
                    <a:lumMod val="25000"/>
                  </a:schemeClr>
                </a:solidFill>
                <a:latin typeface="Abadi" panose="020B0604020104020204" pitchFamily="34" charset="0"/>
              </a:rPr>
              <a:t>Hyperparameter Tuning</a:t>
            </a:r>
          </a:p>
          <a:p>
            <a:pPr lvl="1">
              <a:lnSpc>
                <a:spcPct val="100000"/>
              </a:lnSpc>
              <a:spcBef>
                <a:spcPts val="1400"/>
              </a:spcBef>
            </a:pPr>
            <a:r>
              <a:rPr lang="en-US" sz="1800" dirty="0">
                <a:solidFill>
                  <a:schemeClr val="accent3">
                    <a:lumMod val="25000"/>
                  </a:schemeClr>
                </a:solidFill>
                <a:latin typeface="Abadi" panose="020B0604020104020204" pitchFamily="34" charset="0"/>
              </a:rPr>
              <a:t>Used </a:t>
            </a:r>
            <a:r>
              <a:rPr lang="en-US" sz="1800" dirty="0" err="1">
                <a:solidFill>
                  <a:schemeClr val="accent3">
                    <a:lumMod val="25000"/>
                  </a:schemeClr>
                </a:solidFill>
                <a:latin typeface="Abadi" panose="020B0604020104020204" pitchFamily="34" charset="0"/>
              </a:rPr>
              <a:t>GridSearchCV</a:t>
            </a:r>
            <a:r>
              <a:rPr lang="en-US" sz="1800" dirty="0">
                <a:solidFill>
                  <a:schemeClr val="accent3">
                    <a:lumMod val="25000"/>
                  </a:schemeClr>
                </a:solidFill>
                <a:latin typeface="Abadi" panose="020B0604020104020204" pitchFamily="34" charset="0"/>
              </a:rPr>
              <a:t> with 10-fold cross-validation</a:t>
            </a:r>
          </a:p>
          <a:p>
            <a:pPr lvl="1">
              <a:lnSpc>
                <a:spcPct val="100000"/>
              </a:lnSpc>
              <a:spcBef>
                <a:spcPts val="1400"/>
              </a:spcBef>
            </a:pPr>
            <a:r>
              <a:rPr lang="en-US" sz="1800" dirty="0">
                <a:solidFill>
                  <a:schemeClr val="accent3">
                    <a:lumMod val="25000"/>
                  </a:schemeClr>
                </a:solidFill>
                <a:latin typeface="Abadi" panose="020B0604020104020204" pitchFamily="34" charset="0"/>
              </a:rPr>
              <a:t>Optimized parameters like:</a:t>
            </a:r>
          </a:p>
          <a:p>
            <a:pPr lvl="1">
              <a:lnSpc>
                <a:spcPct val="100000"/>
              </a:lnSpc>
              <a:spcBef>
                <a:spcPts val="1400"/>
              </a:spcBef>
            </a:pPr>
            <a:r>
              <a:rPr lang="en-US" sz="1800" dirty="0">
                <a:solidFill>
                  <a:schemeClr val="accent3">
                    <a:lumMod val="25000"/>
                  </a:schemeClr>
                </a:solidFill>
                <a:latin typeface="Abadi" panose="020B0604020104020204" pitchFamily="34" charset="0"/>
              </a:rPr>
              <a:t>• C, gamma, and kernel for SVM</a:t>
            </a:r>
          </a:p>
          <a:p>
            <a:pPr lvl="1">
              <a:lnSpc>
                <a:spcPct val="100000"/>
              </a:lnSpc>
              <a:spcBef>
                <a:spcPts val="1400"/>
              </a:spcBef>
            </a:pPr>
            <a:r>
              <a:rPr lang="en-US" sz="1800" dirty="0">
                <a:solidFill>
                  <a:schemeClr val="accent3">
                    <a:lumMod val="25000"/>
                  </a:schemeClr>
                </a:solidFill>
                <a:latin typeface="Abadi" panose="020B0604020104020204" pitchFamily="34" charset="0"/>
              </a:rPr>
              <a:t>• criterion, </a:t>
            </a:r>
            <a:r>
              <a:rPr lang="en-US" sz="1800" dirty="0" err="1">
                <a:solidFill>
                  <a:schemeClr val="accent3">
                    <a:lumMod val="25000"/>
                  </a:schemeClr>
                </a:solidFill>
                <a:latin typeface="Abadi" panose="020B0604020104020204" pitchFamily="34" charset="0"/>
              </a:rPr>
              <a:t>max_depth</a:t>
            </a:r>
            <a:r>
              <a:rPr lang="en-US" sz="1800" dirty="0">
                <a:solidFill>
                  <a:schemeClr val="accent3">
                    <a:lumMod val="25000"/>
                  </a:schemeClr>
                </a:solidFill>
                <a:latin typeface="Abadi" panose="020B0604020104020204" pitchFamily="34" charset="0"/>
              </a:rPr>
              <a:t>, etc., for Decision Tree</a:t>
            </a:r>
          </a:p>
          <a:p>
            <a:pPr lvl="1">
              <a:lnSpc>
                <a:spcPct val="100000"/>
              </a:lnSpc>
              <a:spcBef>
                <a:spcPts val="1400"/>
              </a:spcBef>
            </a:pPr>
            <a:r>
              <a:rPr lang="en-US" sz="1800" dirty="0">
                <a:solidFill>
                  <a:schemeClr val="accent3">
                    <a:lumMod val="25000"/>
                  </a:schemeClr>
                </a:solidFill>
                <a:latin typeface="Abadi" panose="020B0604020104020204" pitchFamily="34" charset="0"/>
              </a:rPr>
              <a:t>• </a:t>
            </a:r>
            <a:r>
              <a:rPr lang="en-US" sz="1800" dirty="0" err="1">
                <a:solidFill>
                  <a:schemeClr val="accent3">
                    <a:lumMod val="25000"/>
                  </a:schemeClr>
                </a:solidFill>
                <a:latin typeface="Abadi" panose="020B0604020104020204" pitchFamily="34" charset="0"/>
              </a:rPr>
              <a:t>n_neighbors</a:t>
            </a:r>
            <a:r>
              <a:rPr lang="en-US" sz="1800" dirty="0">
                <a:solidFill>
                  <a:schemeClr val="accent3">
                    <a:lumMod val="25000"/>
                  </a:schemeClr>
                </a:solidFill>
                <a:latin typeface="Abadi" panose="020B0604020104020204" pitchFamily="34" charset="0"/>
              </a:rPr>
              <a:t> and p for KNN</a:t>
            </a:r>
          </a:p>
          <a:p>
            <a:pPr lvl="1">
              <a:lnSpc>
                <a:spcPct val="100000"/>
              </a:lnSpc>
              <a:spcBef>
                <a:spcPts val="1400"/>
              </a:spcBef>
            </a:pPr>
            <a:r>
              <a:rPr lang="en-US" sz="1800" dirty="0">
                <a:solidFill>
                  <a:schemeClr val="accent3">
                    <a:lumMod val="25000"/>
                  </a:schemeClr>
                </a:solidFill>
                <a:latin typeface="Abadi" panose="020B0604020104020204" pitchFamily="34" charset="0"/>
              </a:rPr>
              <a:t>Model Evaluation</a:t>
            </a:r>
          </a:p>
          <a:p>
            <a:pPr lvl="1">
              <a:lnSpc>
                <a:spcPct val="100000"/>
              </a:lnSpc>
              <a:spcBef>
                <a:spcPts val="1400"/>
              </a:spcBef>
            </a:pPr>
            <a:r>
              <a:rPr lang="en-US" sz="1800" dirty="0">
                <a:solidFill>
                  <a:schemeClr val="accent3">
                    <a:lumMod val="25000"/>
                  </a:schemeClr>
                </a:solidFill>
                <a:latin typeface="Abadi" panose="020B0604020104020204" pitchFamily="34" charset="0"/>
              </a:rPr>
              <a:t>Compared models using accuracy score and classification report</a:t>
            </a:r>
          </a:p>
          <a:p>
            <a:pPr lvl="1">
              <a:lnSpc>
                <a:spcPct val="100000"/>
              </a:lnSpc>
              <a:spcBef>
                <a:spcPts val="1400"/>
              </a:spcBef>
            </a:pPr>
            <a:r>
              <a:rPr lang="en-US" sz="1800" dirty="0">
                <a:solidFill>
                  <a:schemeClr val="accent3">
                    <a:lumMod val="25000"/>
                  </a:schemeClr>
                </a:solidFill>
                <a:latin typeface="Abadi" panose="020B0604020104020204" pitchFamily="34" charset="0"/>
              </a:rPr>
              <a:t>Selected the best performing model based on test accuracy and cross-validated scores</a:t>
            </a:r>
          </a:p>
          <a:p>
            <a:pPr lvl="1">
              <a:lnSpc>
                <a:spcPct val="100000"/>
              </a:lnSpc>
              <a:spcBef>
                <a:spcPts val="1400"/>
              </a:spcBef>
            </a:pPr>
            <a:endParaRPr lang="en-US" sz="18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Add the GitHub URL of your completed predictive analysis lab, as an external reference and peer-review purpose</a:t>
            </a:r>
          </a:p>
          <a:p>
            <a:pPr lvl="1"/>
            <a:r>
              <a:rPr lang="en-US" dirty="0">
                <a:hlinkClick r:id="rId3"/>
              </a:rPr>
              <a:t>https://github.com/juliocmg88/IBMDataScienceCapstone/blob/main/SpaceX_Machine%20Learning%20Prediction_Part_5.ipynb</a:t>
            </a:r>
            <a:endParaRPr lang="en-US" dirty="0"/>
          </a:p>
          <a:p>
            <a:pPr lvl="1"/>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pic>
        <p:nvPicPr>
          <p:cNvPr id="6" name="Imagen 5">
            <a:extLst>
              <a:ext uri="{FF2B5EF4-FFF2-40B4-BE49-F238E27FC236}">
                <a16:creationId xmlns:a16="http://schemas.microsoft.com/office/drawing/2014/main" id="{C1F89DB9-20E6-4196-4A21-4F0035CF6666}"/>
              </a:ext>
            </a:extLst>
          </p:cNvPr>
          <p:cNvPicPr>
            <a:picLocks noChangeAspect="1"/>
          </p:cNvPicPr>
          <p:nvPr/>
        </p:nvPicPr>
        <p:blipFill>
          <a:blip r:embed="rId4"/>
          <a:stretch>
            <a:fillRect/>
          </a:stretch>
        </p:blipFill>
        <p:spPr>
          <a:xfrm>
            <a:off x="10149801" y="1774537"/>
            <a:ext cx="2410161" cy="3715268"/>
          </a:xfrm>
          <a:prstGeom prst="rect">
            <a:avLst/>
          </a:prstGeom>
        </p:spPr>
      </p:pic>
    </p:spTree>
    <p:extLst>
      <p:ext uri="{BB962C8B-B14F-4D97-AF65-F5344CB8AC3E}">
        <p14:creationId xmlns:p14="http://schemas.microsoft.com/office/powerpoint/2010/main" val="18137112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10015297" cy="461987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lvl="1">
              <a:lnSpc>
                <a:spcPct val="100000"/>
              </a:lnSpc>
              <a:spcBef>
                <a:spcPts val="1400"/>
              </a:spcBef>
            </a:pPr>
            <a:r>
              <a:rPr lang="en-US" sz="1800" dirty="0">
                <a:solidFill>
                  <a:schemeClr val="accent3">
                    <a:lumMod val="25000"/>
                  </a:schemeClr>
                </a:solidFill>
                <a:latin typeface="Abadi" panose="020B0604020104020204" pitchFamily="34" charset="0"/>
              </a:rPr>
              <a:t>Launch outcomes vary significantly across different launch sites</a:t>
            </a:r>
          </a:p>
          <a:p>
            <a:pPr lvl="1">
              <a:lnSpc>
                <a:spcPct val="100000"/>
              </a:lnSpc>
              <a:spcBef>
                <a:spcPts val="1400"/>
              </a:spcBef>
            </a:pPr>
            <a:r>
              <a:rPr lang="en-US" sz="1800" dirty="0">
                <a:solidFill>
                  <a:schemeClr val="accent3">
                    <a:lumMod val="25000"/>
                  </a:schemeClr>
                </a:solidFill>
                <a:latin typeface="Abadi" panose="020B0604020104020204" pitchFamily="34" charset="0"/>
              </a:rPr>
              <a:t>Most successful launches occurred at KSC LC-39A</a:t>
            </a:r>
          </a:p>
          <a:p>
            <a:pPr lvl="1">
              <a:lnSpc>
                <a:spcPct val="100000"/>
              </a:lnSpc>
              <a:spcBef>
                <a:spcPts val="1400"/>
              </a:spcBef>
            </a:pPr>
            <a:r>
              <a:rPr lang="en-US" sz="1800" dirty="0">
                <a:solidFill>
                  <a:schemeClr val="accent3">
                    <a:lumMod val="25000"/>
                  </a:schemeClr>
                </a:solidFill>
                <a:latin typeface="Abadi" panose="020B0604020104020204" pitchFamily="34" charset="0"/>
              </a:rPr>
              <a:t>Payload mass impacts success likelihood: very low or very high payloads had lower success rates</a:t>
            </a:r>
          </a:p>
          <a:p>
            <a:pPr lvl="1">
              <a:lnSpc>
                <a:spcPct val="100000"/>
              </a:lnSpc>
              <a:spcBef>
                <a:spcPts val="1400"/>
              </a:spcBef>
            </a:pPr>
            <a:r>
              <a:rPr lang="en-US" sz="1800" dirty="0">
                <a:solidFill>
                  <a:schemeClr val="accent3">
                    <a:lumMod val="25000"/>
                  </a:schemeClr>
                </a:solidFill>
                <a:latin typeface="Abadi" panose="020B0604020104020204" pitchFamily="34" charset="0"/>
              </a:rPr>
              <a:t>Orbit type and booster version also influence mission success</a:t>
            </a:r>
          </a:p>
          <a:p>
            <a:pPr lvl="1">
              <a:lnSpc>
                <a:spcPct val="100000"/>
              </a:lnSpc>
              <a:spcBef>
                <a:spcPts val="1400"/>
              </a:spcBef>
            </a:pPr>
            <a:r>
              <a:rPr lang="en-US" sz="1800" dirty="0">
                <a:solidFill>
                  <a:schemeClr val="accent3">
                    <a:lumMod val="25000"/>
                  </a:schemeClr>
                </a:solidFill>
                <a:latin typeface="Abadi" panose="020B0604020104020204" pitchFamily="34" charset="0"/>
              </a:rPr>
              <a:t>Success rates have improved over time, as seen in yearly trends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4"/>
          <a:stretch>
            <a:fillRect/>
          </a:stretch>
        </a:blipFill>
        <a:effectLst/>
      </p:bgPr>
    </p:bg>
    <p:spTree>
      <p:nvGrpSpPr>
        <p:cNvPr id="1" name="">
          <a:extLst>
            <a:ext uri="{FF2B5EF4-FFF2-40B4-BE49-F238E27FC236}">
              <a16:creationId xmlns:a16="http://schemas.microsoft.com/office/drawing/2014/main" id="{E58C46C9-AFD9-A580-037E-3F05C0B0E66D}"/>
            </a:ext>
          </a:extLst>
        </p:cNvPr>
        <p:cNvGrpSpPr/>
        <p:nvPr/>
      </p:nvGrpSpPr>
      <p:grpSpPr>
        <a:xfrm>
          <a:off x="0" y="0"/>
          <a:ext cx="0" cy="0"/>
          <a:chOff x="0" y="0"/>
          <a:chExt cx="0" cy="0"/>
        </a:xfrm>
      </p:grpSpPr>
      <p:sp>
        <p:nvSpPr>
          <p:cNvPr id="7" name="Title 1">
            <a:extLst>
              <a:ext uri="{FF2B5EF4-FFF2-40B4-BE49-F238E27FC236}">
                <a16:creationId xmlns:a16="http://schemas.microsoft.com/office/drawing/2014/main" id="{A40A4DCF-E1F6-6C34-71DE-1C300D73B519}"/>
              </a:ext>
            </a:extLst>
          </p:cNvPr>
          <p:cNvSpPr txBox="1">
            <a:spLocks/>
          </p:cNvSpPr>
          <p:nvPr/>
        </p:nvSpPr>
        <p:spPr>
          <a:xfrm>
            <a:off x="838200" y="429768"/>
            <a:ext cx="3721608" cy="110642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dirty="0">
                <a:solidFill>
                  <a:srgbClr val="0B49CB"/>
                </a:solidFill>
                <a:latin typeface="Abadi" panose="020B0604020104020204" pitchFamily="34" charset="0"/>
                <a:ea typeface="+mj-ea"/>
                <a:cs typeface="+mj-cs"/>
              </a:rPr>
              <a:t>Results</a:t>
            </a:r>
          </a:p>
        </p:txBody>
      </p:sp>
      <p:sp>
        <p:nvSpPr>
          <p:cNvPr id="8" name="Content Placeholder 2">
            <a:extLst>
              <a:ext uri="{FF2B5EF4-FFF2-40B4-BE49-F238E27FC236}">
                <a16:creationId xmlns:a16="http://schemas.microsoft.com/office/drawing/2014/main" id="{2AF24E2B-0A33-CD1B-3960-AF1B49A2F4FD}"/>
              </a:ext>
            </a:extLst>
          </p:cNvPr>
          <p:cNvSpPr txBox="1">
            <a:spLocks/>
          </p:cNvSpPr>
          <p:nvPr/>
        </p:nvSpPr>
        <p:spPr>
          <a:xfrm>
            <a:off x="498764" y="1536192"/>
            <a:ext cx="4530888" cy="433427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buFont typeface="Arial" panose="020B0604020202020204" pitchFamily="34" charset="0"/>
              <a:buChar char="•"/>
            </a:pPr>
            <a:r>
              <a:rPr lang="en-US" sz="1700" dirty="0">
                <a:solidFill>
                  <a:schemeClr val="tx1"/>
                </a:solidFill>
                <a:latin typeface="+mn-lt"/>
              </a:rPr>
              <a:t>Interactive analytics demo in screenshots</a:t>
            </a:r>
          </a:p>
          <a:p>
            <a:pPr lvl="1">
              <a:buFont typeface="Arial" panose="020B0604020202020204" pitchFamily="34" charset="0"/>
              <a:buChar char="•"/>
            </a:pPr>
            <a:endParaRPr lang="en-US" sz="1700" dirty="0">
              <a:solidFill>
                <a:schemeClr val="tx1"/>
              </a:solidFill>
              <a:latin typeface="+mn-lt"/>
            </a:endParaRPr>
          </a:p>
          <a:p>
            <a:pPr marL="457200" lvl="1">
              <a:buFont typeface="Arial" panose="020B0604020202020204" pitchFamily="34" charset="0"/>
              <a:buChar char="•"/>
            </a:pPr>
            <a:endParaRPr lang="en-US" sz="1700" dirty="0">
              <a:solidFill>
                <a:schemeClr val="tx1"/>
              </a:solidFill>
              <a:latin typeface="+mn-lt"/>
            </a:endParaRPr>
          </a:p>
        </p:txBody>
      </p:sp>
      <p:pic>
        <p:nvPicPr>
          <p:cNvPr id="20" name="Imagen 19">
            <a:extLst>
              <a:ext uri="{FF2B5EF4-FFF2-40B4-BE49-F238E27FC236}">
                <a16:creationId xmlns:a16="http://schemas.microsoft.com/office/drawing/2014/main" id="{D86E6387-80FB-399A-05DD-374A7429884E}"/>
              </a:ext>
            </a:extLst>
          </p:cNvPr>
          <p:cNvPicPr>
            <a:picLocks noChangeAspect="1"/>
          </p:cNvPicPr>
          <p:nvPr/>
        </p:nvPicPr>
        <p:blipFill>
          <a:blip r:embed="rId5"/>
          <a:stretch>
            <a:fillRect/>
          </a:stretch>
        </p:blipFill>
        <p:spPr>
          <a:xfrm>
            <a:off x="498764" y="1894155"/>
            <a:ext cx="5546966" cy="2620940"/>
          </a:xfrm>
          <a:prstGeom prst="rect">
            <a:avLst/>
          </a:prstGeom>
        </p:spPr>
      </p:pic>
      <p:pic>
        <p:nvPicPr>
          <p:cNvPr id="18" name="Imagen 17">
            <a:extLst>
              <a:ext uri="{FF2B5EF4-FFF2-40B4-BE49-F238E27FC236}">
                <a16:creationId xmlns:a16="http://schemas.microsoft.com/office/drawing/2014/main" id="{732FE31F-FE0C-B6C1-7156-E5E420DAA5E3}"/>
              </a:ext>
            </a:extLst>
          </p:cNvPr>
          <p:cNvPicPr>
            <a:picLocks noChangeAspect="1"/>
          </p:cNvPicPr>
          <p:nvPr/>
        </p:nvPicPr>
        <p:blipFill>
          <a:blip r:embed="rId6"/>
          <a:stretch>
            <a:fillRect/>
          </a:stretch>
        </p:blipFill>
        <p:spPr>
          <a:xfrm>
            <a:off x="6178136" y="1971464"/>
            <a:ext cx="5939559" cy="2182094"/>
          </a:xfrm>
          <a:prstGeom prst="rect">
            <a:avLst/>
          </a:prstGeom>
        </p:spPr>
      </p:pic>
      <p:pic>
        <p:nvPicPr>
          <p:cNvPr id="14" name="Imagen 13">
            <a:extLst>
              <a:ext uri="{FF2B5EF4-FFF2-40B4-BE49-F238E27FC236}">
                <a16:creationId xmlns:a16="http://schemas.microsoft.com/office/drawing/2014/main" id="{2BE59E55-509A-1C78-08D4-F9AB71AF4F68}"/>
              </a:ext>
            </a:extLst>
          </p:cNvPr>
          <p:cNvPicPr>
            <a:picLocks noChangeAspect="1"/>
          </p:cNvPicPr>
          <p:nvPr/>
        </p:nvPicPr>
        <p:blipFill>
          <a:blip r:embed="rId7"/>
          <a:stretch>
            <a:fillRect/>
          </a:stretch>
        </p:blipFill>
        <p:spPr>
          <a:xfrm>
            <a:off x="648394" y="4153558"/>
            <a:ext cx="5397336" cy="2372523"/>
          </a:xfrm>
          <a:prstGeom prst="rect">
            <a:avLst/>
          </a:prstGeom>
        </p:spPr>
      </p:pic>
      <p:pic>
        <p:nvPicPr>
          <p:cNvPr id="16" name="Imagen 15">
            <a:extLst>
              <a:ext uri="{FF2B5EF4-FFF2-40B4-BE49-F238E27FC236}">
                <a16:creationId xmlns:a16="http://schemas.microsoft.com/office/drawing/2014/main" id="{BF2E37F2-CDFF-2E92-CF7B-81C64E3F3451}"/>
              </a:ext>
            </a:extLst>
          </p:cNvPr>
          <p:cNvPicPr>
            <a:picLocks noChangeAspect="1"/>
          </p:cNvPicPr>
          <p:nvPr/>
        </p:nvPicPr>
        <p:blipFill>
          <a:blip r:embed="rId8"/>
          <a:stretch>
            <a:fillRect/>
          </a:stretch>
        </p:blipFill>
        <p:spPr>
          <a:xfrm>
            <a:off x="6146271" y="4370727"/>
            <a:ext cx="5939559" cy="2182094"/>
          </a:xfrm>
          <a:prstGeom prst="rect">
            <a:avLst/>
          </a:prstGeom>
        </p:spPr>
      </p:pic>
      <p:sp>
        <p:nvSpPr>
          <p:cNvPr id="4" name="Slide Number Placeholder 3">
            <a:extLst>
              <a:ext uri="{FF2B5EF4-FFF2-40B4-BE49-F238E27FC236}">
                <a16:creationId xmlns:a16="http://schemas.microsoft.com/office/drawing/2014/main" id="{98557D73-184D-4489-4760-9AC9A20F7FDB}"/>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19</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1071186716"/>
      </p:ext>
    </p:extLst>
  </p:cSld>
  <p:clrMapOvr>
    <a:overrideClrMapping bg1="lt1" tx1="dk1" bg2="lt2" tx2="dk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a:extLst>
            <a:ext uri="{FF2B5EF4-FFF2-40B4-BE49-F238E27FC236}">
              <a16:creationId xmlns:a16="http://schemas.microsoft.com/office/drawing/2014/main" id="{39EBCBA1-A275-C58B-6230-96D26DDEB709}"/>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792D8611-E08B-1B75-6362-4853BF62BF84}"/>
              </a:ext>
            </a:extLst>
          </p:cNvPr>
          <p:cNvSpPr txBox="1">
            <a:spLocks/>
          </p:cNvSpPr>
          <p:nvPr/>
        </p:nvSpPr>
        <p:spPr>
          <a:xfrm>
            <a:off x="841125" y="1807337"/>
            <a:ext cx="10015297" cy="461987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lnSpc>
                <a:spcPct val="100000"/>
              </a:lnSpc>
              <a:spcBef>
                <a:spcPts val="1400"/>
              </a:spcBef>
            </a:pPr>
            <a:endParaRPr lang="en-US" sz="1800" dirty="0">
              <a:solidFill>
                <a:schemeClr val="accent3">
                  <a:lumMod val="25000"/>
                </a:schemeClr>
              </a:solidFill>
              <a:latin typeface="Abadi" panose="020B0604020104020204" pitchFamily="34" charset="0"/>
            </a:endParaRP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9B250CBD-0EC9-EB1A-1C45-D2344061C68E}"/>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7" name="Title 1">
            <a:extLst>
              <a:ext uri="{FF2B5EF4-FFF2-40B4-BE49-F238E27FC236}">
                <a16:creationId xmlns:a16="http://schemas.microsoft.com/office/drawing/2014/main" id="{5294F60B-F20F-2FC4-9188-8AB43D8E6A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
        <p:nvSpPr>
          <p:cNvPr id="3" name="CuadroTexto 2">
            <a:extLst>
              <a:ext uri="{FF2B5EF4-FFF2-40B4-BE49-F238E27FC236}">
                <a16:creationId xmlns:a16="http://schemas.microsoft.com/office/drawing/2014/main" id="{3865E1FE-9363-1A61-670F-680D9B5DD8DF}"/>
              </a:ext>
            </a:extLst>
          </p:cNvPr>
          <p:cNvSpPr txBox="1"/>
          <p:nvPr/>
        </p:nvSpPr>
        <p:spPr>
          <a:xfrm>
            <a:off x="1034934" y="2276411"/>
            <a:ext cx="9821487" cy="1754326"/>
          </a:xfrm>
          <a:prstGeom prst="rect">
            <a:avLst/>
          </a:prstGeom>
          <a:noFill/>
        </p:spPr>
        <p:txBody>
          <a:bodyPr wrap="square">
            <a:spAutoFit/>
          </a:bodyPr>
          <a:lstStyle/>
          <a:p>
            <a:r>
              <a:rPr lang="es-CL" dirty="0" err="1"/>
              <a:t>Four</a:t>
            </a:r>
            <a:r>
              <a:rPr lang="es-CL" dirty="0"/>
              <a:t> </a:t>
            </a:r>
            <a:r>
              <a:rPr lang="es-CL" dirty="0" err="1"/>
              <a:t>models</a:t>
            </a:r>
            <a:r>
              <a:rPr lang="es-CL" dirty="0"/>
              <a:t> </a:t>
            </a:r>
            <a:r>
              <a:rPr lang="es-CL" dirty="0" err="1"/>
              <a:t>evaluated</a:t>
            </a:r>
            <a:r>
              <a:rPr lang="es-CL" dirty="0"/>
              <a:t>:</a:t>
            </a:r>
          </a:p>
          <a:p>
            <a:r>
              <a:rPr lang="es-CL" dirty="0" err="1"/>
              <a:t>Logistic</a:t>
            </a:r>
            <a:r>
              <a:rPr lang="es-CL" dirty="0"/>
              <a:t> </a:t>
            </a:r>
            <a:r>
              <a:rPr lang="es-CL" dirty="0" err="1"/>
              <a:t>Regression</a:t>
            </a:r>
            <a:r>
              <a:rPr lang="es-CL" dirty="0"/>
              <a:t>, SVM, </a:t>
            </a:r>
            <a:r>
              <a:rPr lang="es-CL" dirty="0" err="1"/>
              <a:t>Decision</a:t>
            </a:r>
            <a:r>
              <a:rPr lang="es-CL" dirty="0"/>
              <a:t> </a:t>
            </a:r>
            <a:r>
              <a:rPr lang="es-CL" dirty="0" err="1"/>
              <a:t>Tree</a:t>
            </a:r>
            <a:r>
              <a:rPr lang="es-CL" dirty="0"/>
              <a:t>, KNN</a:t>
            </a:r>
          </a:p>
          <a:p>
            <a:r>
              <a:rPr lang="es-CL" dirty="0" err="1"/>
              <a:t>Best</a:t>
            </a:r>
            <a:r>
              <a:rPr lang="es-CL" dirty="0"/>
              <a:t> performance </a:t>
            </a:r>
            <a:r>
              <a:rPr lang="es-CL" dirty="0" err="1"/>
              <a:t>achieved</a:t>
            </a:r>
            <a:r>
              <a:rPr lang="es-CL" dirty="0"/>
              <a:t> </a:t>
            </a:r>
            <a:r>
              <a:rPr lang="es-CL" dirty="0" err="1"/>
              <a:t>using</a:t>
            </a:r>
            <a:r>
              <a:rPr lang="es-CL" dirty="0"/>
              <a:t> [</a:t>
            </a:r>
            <a:r>
              <a:rPr lang="es-CL" dirty="0" err="1"/>
              <a:t>Insert</a:t>
            </a:r>
            <a:r>
              <a:rPr lang="es-CL" dirty="0"/>
              <a:t> </a:t>
            </a:r>
            <a:r>
              <a:rPr lang="es-CL" dirty="0" err="1"/>
              <a:t>Best</a:t>
            </a:r>
            <a:r>
              <a:rPr lang="es-CL" dirty="0"/>
              <a:t> </a:t>
            </a:r>
            <a:r>
              <a:rPr lang="es-CL" dirty="0" err="1"/>
              <a:t>Model</a:t>
            </a:r>
            <a:r>
              <a:rPr lang="es-CL" dirty="0"/>
              <a:t>, </a:t>
            </a:r>
            <a:r>
              <a:rPr lang="es-CL" dirty="0" err="1"/>
              <a:t>e.g</a:t>
            </a:r>
            <a:r>
              <a:rPr lang="es-CL" dirty="0"/>
              <a:t>., SVM </a:t>
            </a:r>
            <a:r>
              <a:rPr lang="es-CL" dirty="0" err="1"/>
              <a:t>with</a:t>
            </a:r>
            <a:r>
              <a:rPr lang="es-CL" dirty="0"/>
              <a:t> RBF </a:t>
            </a:r>
            <a:r>
              <a:rPr lang="es-CL" dirty="0" err="1"/>
              <a:t>kernel</a:t>
            </a:r>
            <a:r>
              <a:rPr lang="es-CL" dirty="0"/>
              <a:t>]</a:t>
            </a:r>
          </a:p>
          <a:p>
            <a:r>
              <a:rPr lang="es-CL" dirty="0" err="1"/>
              <a:t>Accuracy</a:t>
            </a:r>
            <a:r>
              <a:rPr lang="es-CL" dirty="0"/>
              <a:t> </a:t>
            </a:r>
            <a:r>
              <a:rPr lang="es-CL" dirty="0" err="1"/>
              <a:t>improved</a:t>
            </a:r>
            <a:r>
              <a:rPr lang="es-CL" dirty="0"/>
              <a:t> </a:t>
            </a:r>
            <a:r>
              <a:rPr lang="es-CL" dirty="0" err="1"/>
              <a:t>through</a:t>
            </a:r>
            <a:r>
              <a:rPr lang="es-CL" dirty="0"/>
              <a:t> </a:t>
            </a:r>
            <a:r>
              <a:rPr lang="es-CL" dirty="0" err="1"/>
              <a:t>GridSearchCV</a:t>
            </a:r>
            <a:r>
              <a:rPr lang="es-CL" dirty="0"/>
              <a:t> and </a:t>
            </a:r>
            <a:r>
              <a:rPr lang="es-CL" dirty="0" err="1"/>
              <a:t>cross-validation</a:t>
            </a:r>
            <a:endParaRPr lang="es-CL" dirty="0"/>
          </a:p>
          <a:p>
            <a:r>
              <a:rPr lang="es-CL" dirty="0"/>
              <a:t>Final </a:t>
            </a:r>
            <a:r>
              <a:rPr lang="es-CL" dirty="0" err="1"/>
              <a:t>model</a:t>
            </a:r>
            <a:r>
              <a:rPr lang="es-CL" dirty="0"/>
              <a:t> shows </a:t>
            </a:r>
            <a:r>
              <a:rPr lang="es-CL" dirty="0" err="1"/>
              <a:t>reliable</a:t>
            </a:r>
            <a:r>
              <a:rPr lang="es-CL" dirty="0"/>
              <a:t> </a:t>
            </a:r>
            <a:r>
              <a:rPr lang="es-CL" dirty="0" err="1"/>
              <a:t>prediction</a:t>
            </a:r>
            <a:r>
              <a:rPr lang="es-CL" dirty="0"/>
              <a:t> </a:t>
            </a:r>
            <a:r>
              <a:rPr lang="es-CL" dirty="0" err="1"/>
              <a:t>of</a:t>
            </a:r>
            <a:r>
              <a:rPr lang="es-CL" dirty="0"/>
              <a:t> </a:t>
            </a:r>
            <a:r>
              <a:rPr lang="es-CL" dirty="0" err="1"/>
              <a:t>launch</a:t>
            </a:r>
            <a:r>
              <a:rPr lang="es-CL" dirty="0"/>
              <a:t> </a:t>
            </a:r>
            <a:r>
              <a:rPr lang="es-CL" dirty="0" err="1"/>
              <a:t>success</a:t>
            </a:r>
            <a:r>
              <a:rPr lang="es-CL" dirty="0"/>
              <a:t> </a:t>
            </a:r>
            <a:r>
              <a:rPr lang="es-CL" dirty="0" err="1"/>
              <a:t>based</a:t>
            </a:r>
            <a:r>
              <a:rPr lang="es-CL" dirty="0"/>
              <a:t> </a:t>
            </a:r>
            <a:r>
              <a:rPr lang="es-CL" dirty="0" err="1"/>
              <a:t>on</a:t>
            </a:r>
            <a:r>
              <a:rPr lang="es-CL" dirty="0"/>
              <a:t> </a:t>
            </a:r>
            <a:r>
              <a:rPr lang="es-CL" dirty="0" err="1"/>
              <a:t>payload</a:t>
            </a:r>
            <a:r>
              <a:rPr lang="es-CL" dirty="0"/>
              <a:t>, site, and </a:t>
            </a:r>
            <a:r>
              <a:rPr lang="es-CL" dirty="0" err="1"/>
              <a:t>booster</a:t>
            </a:r>
            <a:endParaRPr lang="es-CL" dirty="0"/>
          </a:p>
          <a:p>
            <a:r>
              <a:rPr lang="es-CL" dirty="0"/>
              <a:t>✅ Predictive </a:t>
            </a:r>
            <a:r>
              <a:rPr lang="es-CL" dirty="0" err="1"/>
              <a:t>model</a:t>
            </a:r>
            <a:r>
              <a:rPr lang="es-CL" dirty="0"/>
              <a:t> </a:t>
            </a:r>
            <a:r>
              <a:rPr lang="es-CL" dirty="0" err="1"/>
              <a:t>enables</a:t>
            </a:r>
            <a:r>
              <a:rPr lang="es-CL" dirty="0"/>
              <a:t> data-</a:t>
            </a:r>
            <a:r>
              <a:rPr lang="es-CL" dirty="0" err="1"/>
              <a:t>driven</a:t>
            </a:r>
            <a:r>
              <a:rPr lang="es-CL" dirty="0"/>
              <a:t> </a:t>
            </a:r>
            <a:r>
              <a:rPr lang="es-CL" dirty="0" err="1"/>
              <a:t>insights</a:t>
            </a:r>
            <a:r>
              <a:rPr lang="es-CL" dirty="0"/>
              <a:t> </a:t>
            </a:r>
            <a:r>
              <a:rPr lang="es-CL" dirty="0" err="1"/>
              <a:t>to</a:t>
            </a:r>
            <a:r>
              <a:rPr lang="es-CL" dirty="0"/>
              <a:t> </a:t>
            </a:r>
            <a:r>
              <a:rPr lang="es-CL" dirty="0" err="1"/>
              <a:t>support</a:t>
            </a:r>
            <a:r>
              <a:rPr lang="es-CL" dirty="0"/>
              <a:t> </a:t>
            </a:r>
            <a:r>
              <a:rPr lang="es-CL" dirty="0" err="1"/>
              <a:t>mission</a:t>
            </a:r>
            <a:r>
              <a:rPr lang="es-CL" dirty="0"/>
              <a:t> </a:t>
            </a:r>
            <a:r>
              <a:rPr lang="es-CL" dirty="0" err="1"/>
              <a:t>planning</a:t>
            </a:r>
            <a:r>
              <a:rPr lang="es-CL" dirty="0"/>
              <a:t> and </a:t>
            </a:r>
            <a:r>
              <a:rPr lang="es-CL" dirty="0" err="1"/>
              <a:t>risk</a:t>
            </a:r>
            <a:r>
              <a:rPr lang="es-CL" dirty="0"/>
              <a:t> </a:t>
            </a:r>
            <a:r>
              <a:rPr lang="es-CL" dirty="0" err="1"/>
              <a:t>assessment</a:t>
            </a:r>
            <a:endParaRPr lang="es-CL" dirty="0"/>
          </a:p>
        </p:txBody>
      </p:sp>
    </p:spTree>
    <p:extLst>
      <p:ext uri="{BB962C8B-B14F-4D97-AF65-F5344CB8AC3E}">
        <p14:creationId xmlns:p14="http://schemas.microsoft.com/office/powerpoint/2010/main" val="1901404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1353409"/>
            <a:ext cx="10822723" cy="3811588"/>
          </a:xfrm>
          <a:prstGeom prst="rect">
            <a:avLst/>
          </a:prstGeom>
        </p:spPr>
        <p:txBody>
          <a:bodyPr numCol="2">
            <a:normAutofit lnSpcReduction="10000"/>
          </a:bodyPr>
          <a:lstStyle/>
          <a:p>
            <a:pPr>
              <a:lnSpc>
                <a:spcPct val="100000"/>
              </a:lnSpc>
              <a:spcBef>
                <a:spcPts val="1400"/>
              </a:spcBef>
            </a:pPr>
            <a:r>
              <a:rPr lang="en-CA" sz="2200" dirty="0">
                <a:solidFill>
                  <a:schemeClr val="accent3">
                    <a:lumMod val="25000"/>
                  </a:schemeClr>
                </a:solidFill>
                <a:latin typeface="Abadi" panose="020B0604020104020204" pitchFamily="34" charset="0"/>
              </a:rPr>
              <a:t>Show a scatter plot of Flight Number vs. Launch Site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Show the screenshot of the scatter plot with explanation</a:t>
            </a:r>
          </a:p>
          <a:p>
            <a:pPr lvl="1">
              <a:lnSpc>
                <a:spcPct val="100000"/>
              </a:lnSpc>
              <a:spcBef>
                <a:spcPts val="1400"/>
              </a:spcBef>
            </a:pPr>
            <a:r>
              <a:rPr lang="en-US" sz="1800" dirty="0">
                <a:solidFill>
                  <a:schemeClr val="accent3">
                    <a:lumMod val="25000"/>
                  </a:schemeClr>
                </a:solidFill>
                <a:latin typeface="Abadi" panose="020B0604020104020204" pitchFamily="34" charset="0"/>
              </a:rPr>
              <a:t>CCAFS SLC 40: Most used site. Early missions show mixed results, but success rates improve over time.</a:t>
            </a:r>
          </a:p>
          <a:p>
            <a:pPr lvl="1">
              <a:lnSpc>
                <a:spcPct val="100000"/>
              </a:lnSpc>
              <a:spcBef>
                <a:spcPts val="1400"/>
              </a:spcBef>
            </a:pPr>
            <a:endParaRPr lang="en-US" sz="1800" dirty="0">
              <a:solidFill>
                <a:schemeClr val="accent3">
                  <a:lumMod val="25000"/>
                </a:schemeClr>
              </a:solidFill>
              <a:latin typeface="Abadi" panose="020B0604020104020204" pitchFamily="34" charset="0"/>
            </a:endParaRPr>
          </a:p>
          <a:p>
            <a:pPr lvl="1">
              <a:lnSpc>
                <a:spcPct val="100000"/>
              </a:lnSpc>
              <a:spcBef>
                <a:spcPts val="1400"/>
              </a:spcBef>
            </a:pPr>
            <a:endParaRPr lang="en-US" sz="1800" dirty="0">
              <a:solidFill>
                <a:schemeClr val="accent3">
                  <a:lumMod val="25000"/>
                </a:schemeClr>
              </a:solidFill>
              <a:latin typeface="Abadi" panose="020B0604020104020204" pitchFamily="34" charset="0"/>
            </a:endParaRPr>
          </a:p>
          <a:p>
            <a:pPr lvl="1">
              <a:lnSpc>
                <a:spcPct val="100000"/>
              </a:lnSpc>
              <a:spcBef>
                <a:spcPts val="1400"/>
              </a:spcBef>
            </a:pPr>
            <a:endParaRPr lang="en-US" sz="1800" dirty="0">
              <a:solidFill>
                <a:schemeClr val="accent3">
                  <a:lumMod val="25000"/>
                </a:schemeClr>
              </a:solidFill>
              <a:latin typeface="Abadi" panose="020B0604020104020204" pitchFamily="34" charset="0"/>
            </a:endParaRPr>
          </a:p>
          <a:p>
            <a:pPr lvl="1">
              <a:lnSpc>
                <a:spcPct val="100000"/>
              </a:lnSpc>
              <a:spcBef>
                <a:spcPts val="1400"/>
              </a:spcBef>
            </a:pPr>
            <a:r>
              <a:rPr lang="en-US" sz="1800" dirty="0">
                <a:solidFill>
                  <a:schemeClr val="accent3">
                    <a:lumMod val="25000"/>
                  </a:schemeClr>
                </a:solidFill>
                <a:latin typeface="Abadi" panose="020B0604020104020204" pitchFamily="34" charset="0"/>
              </a:rPr>
              <a:t>VAFB SLC 4E: Fewer launches with a higher proportion of failed landings. No clear improvement trend.</a:t>
            </a:r>
          </a:p>
          <a:p>
            <a:pPr lvl="1">
              <a:lnSpc>
                <a:spcPct val="100000"/>
              </a:lnSpc>
              <a:spcBef>
                <a:spcPts val="1400"/>
              </a:spcBef>
            </a:pPr>
            <a:r>
              <a:rPr lang="en-US" sz="1800" dirty="0">
                <a:solidFill>
                  <a:schemeClr val="accent3">
                    <a:lumMod val="25000"/>
                  </a:schemeClr>
                </a:solidFill>
                <a:latin typeface="Abadi" panose="020B0604020104020204" pitchFamily="34" charset="0"/>
              </a:rPr>
              <a:t>KSC LC 39A: Used in later missions with a high success rate, reflecting more mature landing capabilities.</a:t>
            </a:r>
          </a:p>
          <a:p>
            <a:pPr lvl="1">
              <a:lnSpc>
                <a:spcPct val="100000"/>
              </a:lnSpc>
              <a:spcBef>
                <a:spcPts val="1400"/>
              </a:spcBef>
            </a:pPr>
            <a:r>
              <a:rPr lang="en-US" sz="1800" dirty="0">
                <a:solidFill>
                  <a:schemeClr val="accent3">
                    <a:lumMod val="25000"/>
                  </a:schemeClr>
                </a:solidFill>
                <a:latin typeface="Abadi" panose="020B0604020104020204" pitchFamily="34" charset="0"/>
              </a:rPr>
              <a:t>Overall Trend: Success rates increase with flight number, indicating learning and technological progress.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8" name="Imagen 7">
            <a:extLst>
              <a:ext uri="{FF2B5EF4-FFF2-40B4-BE49-F238E27FC236}">
                <a16:creationId xmlns:a16="http://schemas.microsoft.com/office/drawing/2014/main" id="{191EEA41-8149-9FD9-3038-52EF4A652306}"/>
              </a:ext>
            </a:extLst>
          </p:cNvPr>
          <p:cNvPicPr>
            <a:picLocks noChangeAspect="1"/>
          </p:cNvPicPr>
          <p:nvPr/>
        </p:nvPicPr>
        <p:blipFill>
          <a:blip r:embed="rId3"/>
          <a:stretch>
            <a:fillRect/>
          </a:stretch>
        </p:blipFill>
        <p:spPr>
          <a:xfrm>
            <a:off x="504305" y="4021837"/>
            <a:ext cx="10545647" cy="2286319"/>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523206"/>
            <a:ext cx="11133814" cy="3811588"/>
          </a:xfrm>
          <a:prstGeom prst="rect">
            <a:avLst/>
          </a:prstGeom>
        </p:spPr>
        <p:txBody>
          <a:bodyPr numCol="2">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Show a scatter plot of Payload vs. Launch Site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Show the screenshot of the scatter plot with explanations</a:t>
            </a:r>
          </a:p>
          <a:p>
            <a:pPr lvl="1">
              <a:lnSpc>
                <a:spcPct val="100000"/>
              </a:lnSpc>
              <a:spcBef>
                <a:spcPts val="1400"/>
              </a:spcBef>
            </a:pPr>
            <a:r>
              <a:rPr lang="en-US" sz="1800" dirty="0">
                <a:solidFill>
                  <a:schemeClr val="accent3">
                    <a:lumMod val="25000"/>
                  </a:schemeClr>
                </a:solidFill>
                <a:latin typeface="Abadi" panose="020B0604020104020204" pitchFamily="34" charset="0"/>
              </a:rPr>
              <a:t>VAFB SLC 4E: Only light to medium payloads (&lt;10,000 kg) – no heavy launches.</a:t>
            </a:r>
          </a:p>
          <a:p>
            <a:pPr lvl="1">
              <a:lnSpc>
                <a:spcPct val="100000"/>
              </a:lnSpc>
              <a:spcBef>
                <a:spcPts val="1400"/>
              </a:spcBef>
            </a:pPr>
            <a:endParaRPr lang="en-US" sz="1800" dirty="0">
              <a:solidFill>
                <a:schemeClr val="accent3">
                  <a:lumMod val="25000"/>
                </a:schemeClr>
              </a:solidFill>
              <a:latin typeface="Abadi" panose="020B0604020104020204" pitchFamily="34" charset="0"/>
            </a:endParaRPr>
          </a:p>
          <a:p>
            <a:pPr lvl="1">
              <a:lnSpc>
                <a:spcPct val="100000"/>
              </a:lnSpc>
              <a:spcBef>
                <a:spcPts val="1400"/>
              </a:spcBef>
            </a:pPr>
            <a:endParaRPr lang="en-US" sz="1800" dirty="0">
              <a:solidFill>
                <a:schemeClr val="accent3">
                  <a:lumMod val="25000"/>
                </a:schemeClr>
              </a:solidFill>
              <a:latin typeface="Abadi" panose="020B0604020104020204" pitchFamily="34" charset="0"/>
            </a:endParaRPr>
          </a:p>
          <a:p>
            <a:pPr lvl="1">
              <a:lnSpc>
                <a:spcPct val="100000"/>
              </a:lnSpc>
              <a:spcBef>
                <a:spcPts val="1400"/>
              </a:spcBef>
            </a:pPr>
            <a:endParaRPr lang="en-US" sz="1800" dirty="0">
              <a:solidFill>
                <a:schemeClr val="accent3">
                  <a:lumMod val="25000"/>
                </a:schemeClr>
              </a:solidFill>
              <a:latin typeface="Abadi" panose="020B0604020104020204" pitchFamily="34" charset="0"/>
            </a:endParaRPr>
          </a:p>
          <a:p>
            <a:pPr lvl="1">
              <a:lnSpc>
                <a:spcPct val="100000"/>
              </a:lnSpc>
              <a:spcBef>
                <a:spcPts val="1400"/>
              </a:spcBef>
            </a:pPr>
            <a:r>
              <a:rPr lang="en-US" sz="1800" dirty="0">
                <a:solidFill>
                  <a:schemeClr val="accent3">
                    <a:lumMod val="25000"/>
                  </a:schemeClr>
                </a:solidFill>
                <a:latin typeface="Abadi" panose="020B0604020104020204" pitchFamily="34" charset="0"/>
              </a:rPr>
              <a:t>CCAFS SLC 40: Wide range of payloads with mixed outcomes.</a:t>
            </a:r>
          </a:p>
          <a:p>
            <a:pPr lvl="1">
              <a:lnSpc>
                <a:spcPct val="100000"/>
              </a:lnSpc>
              <a:spcBef>
                <a:spcPts val="1400"/>
              </a:spcBef>
            </a:pPr>
            <a:r>
              <a:rPr lang="en-US" sz="1800" dirty="0">
                <a:solidFill>
                  <a:schemeClr val="accent3">
                    <a:lumMod val="25000"/>
                  </a:schemeClr>
                </a:solidFill>
                <a:latin typeface="Abadi" panose="020B0604020104020204" pitchFamily="34" charset="0"/>
              </a:rPr>
              <a:t>KSC LC 39A: Handles very heavy payloads (&gt;10,000 kg) with mostly successful landings.</a:t>
            </a:r>
          </a:p>
          <a:p>
            <a:pPr lvl="1">
              <a:lnSpc>
                <a:spcPct val="100000"/>
              </a:lnSpc>
              <a:spcBef>
                <a:spcPts val="1400"/>
              </a:spcBef>
            </a:pPr>
            <a:r>
              <a:rPr lang="en-US" sz="1800" dirty="0">
                <a:solidFill>
                  <a:schemeClr val="accent3">
                    <a:lumMod val="25000"/>
                  </a:schemeClr>
                </a:solidFill>
                <a:latin typeface="Abadi" panose="020B0604020104020204" pitchFamily="34" charset="0"/>
              </a:rPr>
              <a:t>Heavier payloads are often launched from KSC, suggesting higher mission confidence and advanced launch infrastructure.</a:t>
            </a:r>
          </a:p>
          <a:p>
            <a:pPr lvl="1">
              <a:lnSpc>
                <a:spcPct val="100000"/>
              </a:lnSpc>
              <a:spcBef>
                <a:spcPts val="1400"/>
              </a:spcBef>
            </a:pPr>
            <a:endParaRPr lang="en-US" sz="18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Imagen 5">
            <a:extLst>
              <a:ext uri="{FF2B5EF4-FFF2-40B4-BE49-F238E27FC236}">
                <a16:creationId xmlns:a16="http://schemas.microsoft.com/office/drawing/2014/main" id="{67A5BEAF-7692-D945-AE48-B41A6E1C9DED}"/>
              </a:ext>
            </a:extLst>
          </p:cNvPr>
          <p:cNvPicPr>
            <a:picLocks noChangeAspect="1"/>
          </p:cNvPicPr>
          <p:nvPr/>
        </p:nvPicPr>
        <p:blipFill>
          <a:blip r:embed="rId3"/>
          <a:stretch>
            <a:fillRect/>
          </a:stretch>
        </p:blipFill>
        <p:spPr>
          <a:xfrm>
            <a:off x="625649" y="4109242"/>
            <a:ext cx="10515600" cy="2210108"/>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432262" y="1333968"/>
            <a:ext cx="11371811" cy="3811588"/>
          </a:xfrm>
          <a:prstGeom prst="rect">
            <a:avLst/>
          </a:prstGeom>
        </p:spPr>
        <p:txBody>
          <a:bodyPr numCol="2">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Show a </a:t>
            </a:r>
            <a:r>
              <a:rPr lang="en-US" sz="2200" dirty="0">
                <a:solidFill>
                  <a:schemeClr val="accent3">
                    <a:lumMod val="25000"/>
                  </a:schemeClr>
                </a:solidFill>
                <a:latin typeface="Abadi" panose="020B0604020104020204" pitchFamily="34" charset="0"/>
              </a:rPr>
              <a:t>bar chart for the success rate of each orbit type</a:t>
            </a:r>
          </a:p>
          <a:p>
            <a:pPr>
              <a:lnSpc>
                <a:spcPct val="100000"/>
              </a:lnSpc>
              <a:spcBef>
                <a:spcPts val="1400"/>
              </a:spcBef>
            </a:pPr>
            <a:r>
              <a:rPr lang="en-US" sz="2200" dirty="0">
                <a:solidFill>
                  <a:schemeClr val="accent3">
                    <a:lumMod val="25000"/>
                  </a:schemeClr>
                </a:solidFill>
                <a:latin typeface="Abadi" panose="020B0604020104020204" pitchFamily="34" charset="0"/>
              </a:rPr>
              <a:t>Show the screenshot of the scatter plot with explanations</a:t>
            </a:r>
          </a:p>
          <a:p>
            <a:pPr lvl="1">
              <a:lnSpc>
                <a:spcPct val="100000"/>
              </a:lnSpc>
              <a:spcBef>
                <a:spcPts val="1400"/>
              </a:spcBef>
            </a:pPr>
            <a:r>
              <a:rPr lang="en-US" sz="1800" dirty="0">
                <a:solidFill>
                  <a:schemeClr val="accent3">
                    <a:lumMod val="25000"/>
                  </a:schemeClr>
                </a:solidFill>
                <a:latin typeface="Abadi" panose="020B0604020104020204" pitchFamily="34" charset="0"/>
              </a:rPr>
              <a:t>✅ Highest success: ES-L1, GEO, HEO, SSO – 100% success rate.</a:t>
            </a:r>
          </a:p>
          <a:p>
            <a:pPr lvl="1">
              <a:lnSpc>
                <a:spcPct val="100000"/>
              </a:lnSpc>
              <a:spcBef>
                <a:spcPts val="1400"/>
              </a:spcBef>
            </a:pPr>
            <a:r>
              <a:rPr lang="en-US" sz="1800" dirty="0">
                <a:solidFill>
                  <a:schemeClr val="accent3">
                    <a:lumMod val="25000"/>
                  </a:schemeClr>
                </a:solidFill>
                <a:latin typeface="Abadi" panose="020B0604020104020204" pitchFamily="34" charset="0"/>
              </a:rPr>
              <a:t>🟡 Moderate success: VLEO, LEO, MEO, PO, ISS – 60–85% success.</a:t>
            </a:r>
          </a:p>
          <a:p>
            <a:pPr lvl="1">
              <a:lnSpc>
                <a:spcPct val="100000"/>
              </a:lnSpc>
              <a:spcBef>
                <a:spcPts val="1400"/>
              </a:spcBef>
            </a:pPr>
            <a:r>
              <a:rPr lang="en-US" sz="1800" dirty="0">
                <a:solidFill>
                  <a:schemeClr val="accent3">
                    <a:lumMod val="25000"/>
                  </a:schemeClr>
                </a:solidFill>
                <a:latin typeface="Abadi" panose="020B0604020104020204" pitchFamily="34" charset="0"/>
              </a:rPr>
              <a:t>🔴 Lowest success: GTO, SO – below 50%, possibly due to mission complexity.</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Imagen 5">
            <a:extLst>
              <a:ext uri="{FF2B5EF4-FFF2-40B4-BE49-F238E27FC236}">
                <a16:creationId xmlns:a16="http://schemas.microsoft.com/office/drawing/2014/main" id="{93921FF7-841F-2637-546C-CA1DD768E806}"/>
              </a:ext>
            </a:extLst>
          </p:cNvPr>
          <p:cNvPicPr>
            <a:picLocks noChangeAspect="1"/>
          </p:cNvPicPr>
          <p:nvPr/>
        </p:nvPicPr>
        <p:blipFill>
          <a:blip r:embed="rId3"/>
          <a:stretch>
            <a:fillRect/>
          </a:stretch>
        </p:blipFill>
        <p:spPr>
          <a:xfrm>
            <a:off x="6287042" y="1491040"/>
            <a:ext cx="5277587" cy="4534533"/>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1523206"/>
            <a:ext cx="10687961" cy="3811588"/>
          </a:xfrm>
          <a:prstGeom prst="rect">
            <a:avLst/>
          </a:prstGeom>
        </p:spPr>
        <p:txBody>
          <a:bodyPr numCol="2">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Show a </a:t>
            </a:r>
            <a:r>
              <a:rPr lang="en-US" sz="2200" dirty="0">
                <a:solidFill>
                  <a:schemeClr val="accent3">
                    <a:lumMod val="25000"/>
                  </a:schemeClr>
                </a:solidFill>
                <a:latin typeface="Abadi" panose="020B0604020104020204" pitchFamily="34" charset="0"/>
              </a:rPr>
              <a:t>scatter point of Flight number vs. Orbit type</a:t>
            </a:r>
          </a:p>
          <a:p>
            <a:pPr>
              <a:lnSpc>
                <a:spcPct val="100000"/>
              </a:lnSpc>
              <a:spcBef>
                <a:spcPts val="1400"/>
              </a:spcBef>
            </a:pPr>
            <a:r>
              <a:rPr lang="en-US" sz="2200" dirty="0">
                <a:solidFill>
                  <a:schemeClr val="accent3">
                    <a:lumMod val="25000"/>
                  </a:schemeClr>
                </a:solidFill>
                <a:latin typeface="Abadi" panose="020B0604020104020204" pitchFamily="34" charset="0"/>
              </a:rPr>
              <a:t>Show the screenshot of the scatter plot with explanations</a:t>
            </a:r>
          </a:p>
          <a:p>
            <a:pPr lvl="1">
              <a:lnSpc>
                <a:spcPct val="100000"/>
              </a:lnSpc>
              <a:spcBef>
                <a:spcPts val="1400"/>
              </a:spcBef>
            </a:pPr>
            <a:r>
              <a:rPr lang="en-US" sz="1800" dirty="0">
                <a:solidFill>
                  <a:schemeClr val="accent3">
                    <a:lumMod val="25000"/>
                  </a:schemeClr>
                </a:solidFill>
                <a:latin typeface="Abadi" panose="020B0604020104020204" pitchFamily="34" charset="0"/>
              </a:rPr>
              <a:t>✅ LEO: Success improves with flight experience, indicating learning and reliability gains.</a:t>
            </a:r>
          </a:p>
          <a:p>
            <a:pPr lvl="1">
              <a:lnSpc>
                <a:spcPct val="100000"/>
              </a:lnSpc>
              <a:spcBef>
                <a:spcPts val="1400"/>
              </a:spcBef>
            </a:pPr>
            <a:endParaRPr lang="en-US" sz="1800" dirty="0">
              <a:solidFill>
                <a:schemeClr val="accent3">
                  <a:lumMod val="25000"/>
                </a:schemeClr>
              </a:solidFill>
              <a:latin typeface="Abadi" panose="020B0604020104020204" pitchFamily="34" charset="0"/>
            </a:endParaRPr>
          </a:p>
          <a:p>
            <a:pPr marL="457200" lvl="1" indent="0">
              <a:lnSpc>
                <a:spcPct val="100000"/>
              </a:lnSpc>
              <a:spcBef>
                <a:spcPts val="1400"/>
              </a:spcBef>
              <a:buNone/>
            </a:pPr>
            <a:endParaRPr lang="en-US" sz="1800" dirty="0">
              <a:solidFill>
                <a:schemeClr val="accent3">
                  <a:lumMod val="25000"/>
                </a:schemeClr>
              </a:solidFill>
              <a:latin typeface="Abadi" panose="020B0604020104020204" pitchFamily="34" charset="0"/>
            </a:endParaRPr>
          </a:p>
          <a:p>
            <a:pPr lvl="1">
              <a:lnSpc>
                <a:spcPct val="100000"/>
              </a:lnSpc>
              <a:spcBef>
                <a:spcPts val="1400"/>
              </a:spcBef>
            </a:pPr>
            <a:r>
              <a:rPr lang="en-US" sz="1800" dirty="0">
                <a:solidFill>
                  <a:schemeClr val="accent3">
                    <a:lumMod val="25000"/>
                  </a:schemeClr>
                </a:solidFill>
                <a:latin typeface="Abadi" panose="020B0604020104020204" pitchFamily="34" charset="0"/>
              </a:rPr>
              <a:t>❌ GTO: No clear trend; outcomes appear independent of flight number, likely due to mission complexity.</a:t>
            </a:r>
          </a:p>
          <a:p>
            <a:pPr lvl="1">
              <a:lnSpc>
                <a:spcPct val="100000"/>
              </a:lnSpc>
              <a:spcBef>
                <a:spcPts val="1400"/>
              </a:spcBef>
            </a:pPr>
            <a:r>
              <a:rPr lang="en-US" sz="1800" dirty="0">
                <a:solidFill>
                  <a:schemeClr val="accent3">
                    <a:lumMod val="25000"/>
                  </a:schemeClr>
                </a:solidFill>
                <a:latin typeface="Abadi" panose="020B0604020104020204" pitchFamily="34" charset="0"/>
              </a:rPr>
              <a:t>🌐 Other orbits: Varying success; high-performing orbits like SSO and GEO mostly appear in later flights with strong results.</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Imagen 5">
            <a:extLst>
              <a:ext uri="{FF2B5EF4-FFF2-40B4-BE49-F238E27FC236}">
                <a16:creationId xmlns:a16="http://schemas.microsoft.com/office/drawing/2014/main" id="{FE6766E6-9411-2777-B040-C30D93382E24}"/>
              </a:ext>
            </a:extLst>
          </p:cNvPr>
          <p:cNvPicPr>
            <a:picLocks noChangeAspect="1"/>
          </p:cNvPicPr>
          <p:nvPr/>
        </p:nvPicPr>
        <p:blipFill>
          <a:blip r:embed="rId3"/>
          <a:stretch>
            <a:fillRect/>
          </a:stretch>
        </p:blipFill>
        <p:spPr>
          <a:xfrm>
            <a:off x="888799" y="4242610"/>
            <a:ext cx="10200380" cy="2076740"/>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83830" y="1359131"/>
            <a:ext cx="10687961" cy="3811588"/>
          </a:xfrm>
          <a:prstGeom prst="rect">
            <a:avLst/>
          </a:prstGeom>
        </p:spPr>
        <p:txBody>
          <a:bodyPr numCol="2">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Show a </a:t>
            </a:r>
            <a:r>
              <a:rPr lang="en-US" sz="2200" dirty="0">
                <a:solidFill>
                  <a:schemeClr val="accent3">
                    <a:lumMod val="25000"/>
                  </a:schemeClr>
                </a:solidFill>
                <a:latin typeface="Abadi" panose="020B0604020104020204" pitchFamily="34" charset="0"/>
              </a:rPr>
              <a:t>scatter point of payload vs. orbit type</a:t>
            </a:r>
          </a:p>
          <a:p>
            <a:pPr>
              <a:lnSpc>
                <a:spcPct val="100000"/>
              </a:lnSpc>
              <a:spcBef>
                <a:spcPts val="1400"/>
              </a:spcBef>
            </a:pPr>
            <a:r>
              <a:rPr lang="en-US" sz="2200" dirty="0">
                <a:solidFill>
                  <a:schemeClr val="accent3">
                    <a:lumMod val="25000"/>
                  </a:schemeClr>
                </a:solidFill>
                <a:latin typeface="Abadi" panose="020B0604020104020204" pitchFamily="34" charset="0"/>
              </a:rPr>
              <a:t>Show the screenshot of the scatter plot with explanations</a:t>
            </a:r>
          </a:p>
          <a:p>
            <a:pPr lvl="1">
              <a:lnSpc>
                <a:spcPct val="100000"/>
              </a:lnSpc>
              <a:spcBef>
                <a:spcPts val="1400"/>
              </a:spcBef>
            </a:pPr>
            <a:r>
              <a:rPr lang="en-US" sz="1800" dirty="0">
                <a:solidFill>
                  <a:schemeClr val="accent3">
                    <a:lumMod val="25000"/>
                  </a:schemeClr>
                </a:solidFill>
                <a:latin typeface="Abadi" panose="020B0604020104020204" pitchFamily="34" charset="0"/>
              </a:rPr>
              <a:t>✅ LEO, ISS, PO: Heavier payloads show strong landing success rates.</a:t>
            </a:r>
          </a:p>
          <a:p>
            <a:pPr lvl="1">
              <a:lnSpc>
                <a:spcPct val="100000"/>
              </a:lnSpc>
              <a:spcBef>
                <a:spcPts val="1400"/>
              </a:spcBef>
            </a:pPr>
            <a:endParaRPr lang="en-US" sz="1800" dirty="0">
              <a:solidFill>
                <a:schemeClr val="accent3">
                  <a:lumMod val="25000"/>
                </a:schemeClr>
              </a:solidFill>
              <a:latin typeface="Abadi" panose="020B0604020104020204" pitchFamily="34" charset="0"/>
            </a:endParaRPr>
          </a:p>
          <a:p>
            <a:pPr lvl="1">
              <a:lnSpc>
                <a:spcPct val="100000"/>
              </a:lnSpc>
              <a:spcBef>
                <a:spcPts val="1400"/>
              </a:spcBef>
            </a:pPr>
            <a:endParaRPr lang="en-US" sz="1800" dirty="0">
              <a:solidFill>
                <a:schemeClr val="accent3">
                  <a:lumMod val="25000"/>
                </a:schemeClr>
              </a:solidFill>
              <a:latin typeface="Abadi" panose="020B0604020104020204" pitchFamily="34" charset="0"/>
            </a:endParaRPr>
          </a:p>
          <a:p>
            <a:pPr lvl="1">
              <a:lnSpc>
                <a:spcPct val="100000"/>
              </a:lnSpc>
              <a:spcBef>
                <a:spcPts val="1400"/>
              </a:spcBef>
            </a:pPr>
            <a:endParaRPr lang="en-US" sz="1800" dirty="0">
              <a:solidFill>
                <a:schemeClr val="accent3">
                  <a:lumMod val="25000"/>
                </a:schemeClr>
              </a:solidFill>
              <a:latin typeface="Abadi" panose="020B0604020104020204" pitchFamily="34" charset="0"/>
            </a:endParaRPr>
          </a:p>
          <a:p>
            <a:pPr lvl="1">
              <a:lnSpc>
                <a:spcPct val="100000"/>
              </a:lnSpc>
              <a:spcBef>
                <a:spcPts val="1400"/>
              </a:spcBef>
            </a:pPr>
            <a:r>
              <a:rPr lang="en-US" sz="1800" dirty="0">
                <a:solidFill>
                  <a:schemeClr val="accent3">
                    <a:lumMod val="25000"/>
                  </a:schemeClr>
                </a:solidFill>
                <a:latin typeface="Abadi" panose="020B0604020104020204" pitchFamily="34" charset="0"/>
              </a:rPr>
              <a:t>❌ GTO: No clear success pattern — both successful and failed landings occur across payload sizes.</a:t>
            </a:r>
          </a:p>
          <a:p>
            <a:pPr lvl="1">
              <a:lnSpc>
                <a:spcPct val="100000"/>
              </a:lnSpc>
              <a:spcBef>
                <a:spcPts val="1400"/>
              </a:spcBef>
            </a:pPr>
            <a:r>
              <a:rPr lang="en-US" sz="1800" dirty="0">
                <a:solidFill>
                  <a:schemeClr val="accent3">
                    <a:lumMod val="25000"/>
                  </a:schemeClr>
                </a:solidFill>
                <a:latin typeface="Abadi" panose="020B0604020104020204" pitchFamily="34" charset="0"/>
              </a:rPr>
              <a:t>📊 Insight: GTO may involve more complex dynamics that affect landing outcome beyond payload mass alone.</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Imagen 5">
            <a:extLst>
              <a:ext uri="{FF2B5EF4-FFF2-40B4-BE49-F238E27FC236}">
                <a16:creationId xmlns:a16="http://schemas.microsoft.com/office/drawing/2014/main" id="{DA94CCE4-8B70-E0EA-97FA-F21B9EA7EE28}"/>
              </a:ext>
            </a:extLst>
          </p:cNvPr>
          <p:cNvPicPr>
            <a:picLocks noChangeAspect="1"/>
          </p:cNvPicPr>
          <p:nvPr/>
        </p:nvPicPr>
        <p:blipFill>
          <a:blip r:embed="rId3"/>
          <a:stretch>
            <a:fillRect/>
          </a:stretch>
        </p:blipFill>
        <p:spPr>
          <a:xfrm>
            <a:off x="912325" y="3815465"/>
            <a:ext cx="10545647" cy="2210108"/>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597650" y="1687371"/>
            <a:ext cx="4961750" cy="4338202"/>
          </a:xfrm>
          <a:prstGeom prst="rect">
            <a:avLst/>
          </a:prstGeom>
        </p:spPr>
        <p:txBody>
          <a:bodyPr>
            <a:normAutofit fontScale="92500" lnSpcReduction="20000"/>
          </a:bodyPr>
          <a:lstStyle/>
          <a:p>
            <a:pPr>
              <a:lnSpc>
                <a:spcPct val="100000"/>
              </a:lnSpc>
              <a:spcBef>
                <a:spcPts val="1400"/>
              </a:spcBef>
            </a:pPr>
            <a:r>
              <a:rPr lang="en-CA" sz="2200" dirty="0">
                <a:solidFill>
                  <a:schemeClr val="accent3">
                    <a:lumMod val="25000"/>
                  </a:schemeClr>
                </a:solidFill>
                <a:latin typeface="Abadi" panose="020B0604020104020204" pitchFamily="34" charset="0"/>
              </a:rPr>
              <a:t>Show a </a:t>
            </a:r>
            <a:r>
              <a:rPr lang="en-US" sz="2200" dirty="0">
                <a:solidFill>
                  <a:schemeClr val="accent3">
                    <a:lumMod val="25000"/>
                  </a:schemeClr>
                </a:solidFill>
                <a:latin typeface="Abadi" panose="020B0604020104020204" pitchFamily="34" charset="0"/>
              </a:rPr>
              <a:t>line chart of yearly average success rate</a:t>
            </a:r>
          </a:p>
          <a:p>
            <a:pPr>
              <a:lnSpc>
                <a:spcPct val="100000"/>
              </a:lnSpc>
              <a:spcBef>
                <a:spcPts val="1400"/>
              </a:spcBef>
            </a:pPr>
            <a:r>
              <a:rPr lang="en-US" sz="2200" dirty="0">
                <a:solidFill>
                  <a:schemeClr val="accent3">
                    <a:lumMod val="25000"/>
                  </a:schemeClr>
                </a:solidFill>
                <a:latin typeface="Abadi" panose="020B0604020104020204" pitchFamily="34" charset="0"/>
              </a:rPr>
              <a:t>Show the screenshot of the scatter plot with explanations</a:t>
            </a:r>
          </a:p>
          <a:p>
            <a:pPr lvl="1">
              <a:lnSpc>
                <a:spcPct val="100000"/>
              </a:lnSpc>
              <a:spcBef>
                <a:spcPts val="1400"/>
              </a:spcBef>
            </a:pPr>
            <a:r>
              <a:rPr lang="en-US" sz="1800" dirty="0">
                <a:solidFill>
                  <a:schemeClr val="accent3">
                    <a:lumMod val="25000"/>
                  </a:schemeClr>
                </a:solidFill>
                <a:latin typeface="Abadi" panose="020B0604020104020204" pitchFamily="34" charset="0"/>
              </a:rPr>
              <a:t>✅ Success rate steadily increased from 2013 to 2020.</a:t>
            </a:r>
          </a:p>
          <a:p>
            <a:pPr lvl="1">
              <a:lnSpc>
                <a:spcPct val="100000"/>
              </a:lnSpc>
              <a:spcBef>
                <a:spcPts val="1400"/>
              </a:spcBef>
            </a:pPr>
            <a:r>
              <a:rPr lang="en-US" sz="1800" dirty="0">
                <a:solidFill>
                  <a:schemeClr val="accent3">
                    <a:lumMod val="25000"/>
                  </a:schemeClr>
                </a:solidFill>
                <a:latin typeface="Abadi" panose="020B0604020104020204" pitchFamily="34" charset="0"/>
              </a:rPr>
              <a:t>📈 Major improvements between 2014–2017, reflecting rapid technological advancements.</a:t>
            </a:r>
          </a:p>
          <a:p>
            <a:pPr lvl="1">
              <a:lnSpc>
                <a:spcPct val="100000"/>
              </a:lnSpc>
              <a:spcBef>
                <a:spcPts val="1400"/>
              </a:spcBef>
            </a:pPr>
            <a:r>
              <a:rPr lang="en-US" sz="1800" dirty="0">
                <a:solidFill>
                  <a:schemeClr val="accent3">
                    <a:lumMod val="25000"/>
                  </a:schemeClr>
                </a:solidFill>
                <a:latin typeface="Abadi" panose="020B0604020104020204" pitchFamily="34" charset="0"/>
              </a:rPr>
              <a:t>📉 2018 dip followed by strong recovery in 2019 and 2020, reaching consistent high performance.</a:t>
            </a:r>
          </a:p>
          <a:p>
            <a:pPr lvl="1">
              <a:lnSpc>
                <a:spcPct val="100000"/>
              </a:lnSpc>
              <a:spcBef>
                <a:spcPts val="1400"/>
              </a:spcBef>
            </a:pPr>
            <a:r>
              <a:rPr lang="en-US" sz="1800" dirty="0">
                <a:solidFill>
                  <a:schemeClr val="accent3">
                    <a:lumMod val="25000"/>
                  </a:schemeClr>
                </a:solidFill>
                <a:latin typeface="Abadi" panose="020B0604020104020204" pitchFamily="34" charset="0"/>
              </a:rPr>
              <a:t>💡 Trend suggests continuous learning, system upgrades, and increased mission reliability over time.</a:t>
            </a:r>
          </a:p>
          <a:p>
            <a:pPr lvl="1">
              <a:lnSpc>
                <a:spcPct val="100000"/>
              </a:lnSpc>
              <a:spcBef>
                <a:spcPts val="1400"/>
              </a:spcBef>
            </a:pPr>
            <a:endParaRPr lang="en-US" sz="18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Imagen 5">
            <a:extLst>
              <a:ext uri="{FF2B5EF4-FFF2-40B4-BE49-F238E27FC236}">
                <a16:creationId xmlns:a16="http://schemas.microsoft.com/office/drawing/2014/main" id="{85DCBA04-0FB6-8EFD-AC3F-8AFCE10D888D}"/>
              </a:ext>
            </a:extLst>
          </p:cNvPr>
          <p:cNvPicPr>
            <a:picLocks noChangeAspect="1"/>
          </p:cNvPicPr>
          <p:nvPr/>
        </p:nvPicPr>
        <p:blipFill>
          <a:blip r:embed="rId3"/>
          <a:stretch>
            <a:fillRect/>
          </a:stretch>
        </p:blipFill>
        <p:spPr>
          <a:xfrm>
            <a:off x="5731761" y="1519619"/>
            <a:ext cx="5553850" cy="4505954"/>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the names of the unique launch sites</a:t>
            </a:r>
          </a:p>
          <a:p>
            <a:pPr lvl="1">
              <a:lnSpc>
                <a:spcPct val="100000"/>
              </a:lnSpc>
              <a:spcBef>
                <a:spcPts val="1400"/>
              </a:spcBef>
            </a:pPr>
            <a:r>
              <a:rPr lang="en-US" sz="1800" dirty="0">
                <a:solidFill>
                  <a:schemeClr val="accent3">
                    <a:lumMod val="25000"/>
                  </a:schemeClr>
                </a:solidFill>
                <a:latin typeface="Abadi" panose="020B0604020104020204" pitchFamily="34" charset="0"/>
              </a:rPr>
              <a:t>CCAFS SLC 40 </a:t>
            </a:r>
          </a:p>
          <a:p>
            <a:pPr lvl="1">
              <a:lnSpc>
                <a:spcPct val="100000"/>
              </a:lnSpc>
              <a:spcBef>
                <a:spcPts val="1400"/>
              </a:spcBef>
            </a:pPr>
            <a:r>
              <a:rPr lang="en-US" sz="1800" dirty="0">
                <a:solidFill>
                  <a:schemeClr val="accent3">
                    <a:lumMod val="25000"/>
                  </a:schemeClr>
                </a:solidFill>
                <a:latin typeface="Abadi" panose="020B0604020104020204" pitchFamily="34" charset="0"/>
              </a:rPr>
              <a:t>VAFB SLC 4E </a:t>
            </a:r>
          </a:p>
          <a:p>
            <a:pPr lvl="1">
              <a:lnSpc>
                <a:spcPct val="100000"/>
              </a:lnSpc>
              <a:spcBef>
                <a:spcPts val="1400"/>
              </a:spcBef>
            </a:pPr>
            <a:r>
              <a:rPr lang="en-US" sz="1800" dirty="0">
                <a:solidFill>
                  <a:schemeClr val="accent3">
                    <a:lumMod val="25000"/>
                  </a:schemeClr>
                </a:solidFill>
                <a:latin typeface="Abadi" panose="020B0604020104020204" pitchFamily="34" charset="0"/>
              </a:rPr>
              <a:t>KSC LC 39A</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a:p>
            <a:pPr lvl="1">
              <a:lnSpc>
                <a:spcPct val="100000"/>
              </a:lnSpc>
              <a:spcBef>
                <a:spcPts val="1400"/>
              </a:spcBef>
            </a:pPr>
            <a:r>
              <a:rPr lang="en-US" sz="1800" dirty="0" err="1">
                <a:solidFill>
                  <a:schemeClr val="accent3">
                    <a:lumMod val="25000"/>
                  </a:schemeClr>
                </a:solidFill>
                <a:latin typeface="Abadi" panose="020B0604020104020204" pitchFamily="34" charset="0"/>
              </a:rPr>
              <a:t>unique_launch_sites</a:t>
            </a:r>
            <a:r>
              <a:rPr lang="en-US" sz="1800" dirty="0">
                <a:solidFill>
                  <a:schemeClr val="accent3">
                    <a:lumMod val="25000"/>
                  </a:schemeClr>
                </a:solidFill>
                <a:latin typeface="Abadi" panose="020B0604020104020204" pitchFamily="34" charset="0"/>
              </a:rPr>
              <a:t> = </a:t>
            </a:r>
            <a:r>
              <a:rPr lang="en-US" sz="1800" dirty="0" err="1">
                <a:solidFill>
                  <a:schemeClr val="accent3">
                    <a:lumMod val="25000"/>
                  </a:schemeClr>
                </a:solidFill>
                <a:latin typeface="Abadi" panose="020B0604020104020204" pitchFamily="34" charset="0"/>
              </a:rPr>
              <a:t>df</a:t>
            </a:r>
            <a:r>
              <a:rPr lang="en-US" sz="1800" dirty="0">
                <a:solidFill>
                  <a:schemeClr val="accent3">
                    <a:lumMod val="25000"/>
                  </a:schemeClr>
                </a:solidFill>
                <a:latin typeface="Abadi" panose="020B0604020104020204" pitchFamily="34" charset="0"/>
              </a:rPr>
              <a:t>['</a:t>
            </a:r>
            <a:r>
              <a:rPr lang="en-US" sz="1800" dirty="0" err="1">
                <a:solidFill>
                  <a:schemeClr val="accent3">
                    <a:lumMod val="25000"/>
                  </a:schemeClr>
                </a:solidFill>
                <a:latin typeface="Abadi" panose="020B0604020104020204" pitchFamily="34" charset="0"/>
              </a:rPr>
              <a:t>LaunchSite</a:t>
            </a:r>
            <a:r>
              <a:rPr lang="en-US" sz="1800" dirty="0">
                <a:solidFill>
                  <a:schemeClr val="accent3">
                    <a:lumMod val="25000"/>
                  </a:schemeClr>
                </a:solidFill>
                <a:latin typeface="Abadi" panose="020B0604020104020204" pitchFamily="34" charset="0"/>
              </a:rPr>
              <a:t>'].unique()</a:t>
            </a:r>
          </a:p>
          <a:p>
            <a:pPr lvl="1">
              <a:lnSpc>
                <a:spcPct val="100000"/>
              </a:lnSpc>
              <a:spcBef>
                <a:spcPts val="1400"/>
              </a:spcBef>
            </a:pPr>
            <a:r>
              <a:rPr lang="en-US" sz="1800" dirty="0">
                <a:solidFill>
                  <a:schemeClr val="accent3">
                    <a:lumMod val="25000"/>
                  </a:schemeClr>
                </a:solidFill>
                <a:latin typeface="Abadi" panose="020B0604020104020204" pitchFamily="34" charset="0"/>
              </a:rPr>
              <a:t>print(</a:t>
            </a:r>
            <a:r>
              <a:rPr lang="en-US" sz="1800" dirty="0" err="1">
                <a:solidFill>
                  <a:schemeClr val="accent3">
                    <a:lumMod val="25000"/>
                  </a:schemeClr>
                </a:solidFill>
                <a:latin typeface="Abadi" panose="020B0604020104020204" pitchFamily="34" charset="0"/>
              </a:rPr>
              <a:t>unique_launch_sites</a:t>
            </a:r>
            <a:r>
              <a:rPr lang="en-US" sz="1800" dirty="0">
                <a:solidFill>
                  <a:schemeClr val="accent3">
                    <a:lumMod val="25000"/>
                  </a:schemeClr>
                </a:solidFill>
                <a:latin typeface="Abadi" panose="020B0604020104020204" pitchFamily="34" charset="0"/>
              </a:rPr>
              <a:t>)</a:t>
            </a:r>
          </a:p>
          <a:p>
            <a:pPr lvl="1">
              <a:lnSpc>
                <a:spcPct val="100000"/>
              </a:lnSpc>
              <a:spcBef>
                <a:spcPts val="1400"/>
              </a:spcBef>
            </a:pPr>
            <a:r>
              <a:rPr lang="en-US" sz="1800" dirty="0" err="1">
                <a:solidFill>
                  <a:schemeClr val="accent3">
                    <a:lumMod val="25000"/>
                  </a:schemeClr>
                </a:solidFill>
                <a:latin typeface="Abadi" panose="020B0604020104020204" pitchFamily="34" charset="0"/>
              </a:rPr>
              <a:t>df</a:t>
            </a:r>
            <a:r>
              <a:rPr lang="en-US" sz="1800" dirty="0">
                <a:solidFill>
                  <a:schemeClr val="accent3">
                    <a:lumMod val="25000"/>
                  </a:schemeClr>
                </a:solidFill>
                <a:latin typeface="Abadi" panose="020B0604020104020204" pitchFamily="34" charset="0"/>
              </a:rPr>
              <a:t>['</a:t>
            </a:r>
            <a:r>
              <a:rPr lang="en-US" sz="1800" dirty="0" err="1">
                <a:solidFill>
                  <a:schemeClr val="accent3">
                    <a:lumMod val="25000"/>
                  </a:schemeClr>
                </a:solidFill>
                <a:latin typeface="Abadi" panose="020B0604020104020204" pitchFamily="34" charset="0"/>
              </a:rPr>
              <a:t>LaunchSite</a:t>
            </a:r>
            <a:r>
              <a:rPr lang="en-US" sz="1800" dirty="0">
                <a:solidFill>
                  <a:schemeClr val="accent3">
                    <a:lumMod val="25000"/>
                  </a:schemeClr>
                </a:solidFill>
                <a:latin typeface="Abadi" panose="020B0604020104020204" pitchFamily="34" charset="0"/>
              </a:rPr>
              <a:t>'] accesses the column containing launch site names.</a:t>
            </a:r>
          </a:p>
          <a:p>
            <a:pPr lvl="1">
              <a:lnSpc>
                <a:spcPct val="100000"/>
              </a:lnSpc>
              <a:spcBef>
                <a:spcPts val="1400"/>
              </a:spcBef>
            </a:pPr>
            <a:r>
              <a:rPr lang="en-US" sz="1800" dirty="0">
                <a:solidFill>
                  <a:schemeClr val="accent3">
                    <a:lumMod val="25000"/>
                  </a:schemeClr>
                </a:solidFill>
                <a:latin typeface="Abadi" panose="020B0604020104020204" pitchFamily="34" charset="0"/>
              </a:rPr>
              <a:t>.unique() returns an array of unique launch site names (without duplicates).</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spTree>
    <p:extLst>
      <p:ext uri="{BB962C8B-B14F-4D97-AF65-F5344CB8AC3E}">
        <p14:creationId xmlns:p14="http://schemas.microsoft.com/office/powerpoint/2010/main" val="27278509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834557" cy="4601586"/>
          </a:xfrm>
          <a:prstGeom prst="rect">
            <a:avLst/>
          </a:prstGeom>
        </p:spPr>
        <p:txBody>
          <a:bodyPr>
            <a:normAutofit fontScale="700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5 records where launch sites begin with `CCA`</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a:p>
            <a:pPr lvl="1">
              <a:lnSpc>
                <a:spcPct val="100000"/>
              </a:lnSpc>
              <a:spcBef>
                <a:spcPts val="1400"/>
              </a:spcBef>
            </a:pPr>
            <a:r>
              <a:rPr lang="en-US" sz="1800" dirty="0" err="1">
                <a:solidFill>
                  <a:schemeClr val="accent3">
                    <a:lumMod val="25000"/>
                  </a:schemeClr>
                </a:solidFill>
                <a:latin typeface="Abadi" panose="020B0604020104020204" pitchFamily="34" charset="0"/>
              </a:rPr>
              <a:t>df</a:t>
            </a:r>
            <a:r>
              <a:rPr lang="en-US" sz="1800" dirty="0">
                <a:solidFill>
                  <a:schemeClr val="accent3">
                    <a:lumMod val="25000"/>
                  </a:schemeClr>
                </a:solidFill>
                <a:latin typeface="Abadi" panose="020B0604020104020204" pitchFamily="34" charset="0"/>
              </a:rPr>
              <a:t>[</a:t>
            </a:r>
            <a:r>
              <a:rPr lang="en-US" sz="1800" dirty="0" err="1">
                <a:solidFill>
                  <a:schemeClr val="accent3">
                    <a:lumMod val="25000"/>
                  </a:schemeClr>
                </a:solidFill>
                <a:latin typeface="Abadi" panose="020B0604020104020204" pitchFamily="34" charset="0"/>
              </a:rPr>
              <a:t>df</a:t>
            </a:r>
            <a:r>
              <a:rPr lang="en-US" sz="1800" dirty="0">
                <a:solidFill>
                  <a:schemeClr val="accent3">
                    <a:lumMod val="25000"/>
                  </a:schemeClr>
                </a:solidFill>
                <a:latin typeface="Abadi" panose="020B0604020104020204" pitchFamily="34" charset="0"/>
              </a:rPr>
              <a:t>['</a:t>
            </a:r>
            <a:r>
              <a:rPr lang="en-US" sz="1800" dirty="0" err="1">
                <a:solidFill>
                  <a:schemeClr val="accent3">
                    <a:lumMod val="25000"/>
                  </a:schemeClr>
                </a:solidFill>
                <a:latin typeface="Abadi" panose="020B0604020104020204" pitchFamily="34" charset="0"/>
              </a:rPr>
              <a:t>LaunchSite</a:t>
            </a:r>
            <a:r>
              <a:rPr lang="en-US" sz="1800" dirty="0">
                <a:solidFill>
                  <a:schemeClr val="accent3">
                    <a:lumMod val="25000"/>
                  </a:schemeClr>
                </a:solidFill>
                <a:latin typeface="Abadi" panose="020B0604020104020204" pitchFamily="34" charset="0"/>
              </a:rPr>
              <a:t>'].</a:t>
            </a:r>
            <a:r>
              <a:rPr lang="en-US" sz="1800" dirty="0" err="1">
                <a:solidFill>
                  <a:schemeClr val="accent3">
                    <a:lumMod val="25000"/>
                  </a:schemeClr>
                </a:solidFill>
                <a:latin typeface="Abadi" panose="020B0604020104020204" pitchFamily="34" charset="0"/>
              </a:rPr>
              <a:t>str.startswith</a:t>
            </a:r>
            <a:r>
              <a:rPr lang="en-US" sz="1800" dirty="0">
                <a:solidFill>
                  <a:schemeClr val="accent3">
                    <a:lumMod val="25000"/>
                  </a:schemeClr>
                </a:solidFill>
                <a:latin typeface="Abadi" panose="020B0604020104020204" pitchFamily="34" charset="0"/>
              </a:rPr>
              <a:t>('CCA')].head(5)</a:t>
            </a:r>
          </a:p>
          <a:p>
            <a:pPr lvl="1">
              <a:lnSpc>
                <a:spcPct val="100000"/>
              </a:lnSpc>
              <a:spcBef>
                <a:spcPts val="1400"/>
              </a:spcBef>
            </a:pPr>
            <a:r>
              <a:rPr lang="en-US" sz="1800" dirty="0" err="1">
                <a:solidFill>
                  <a:schemeClr val="accent3">
                    <a:lumMod val="25000"/>
                  </a:schemeClr>
                </a:solidFill>
                <a:latin typeface="Abadi" panose="020B0604020104020204" pitchFamily="34" charset="0"/>
              </a:rPr>
              <a:t>df</a:t>
            </a:r>
            <a:r>
              <a:rPr lang="en-US" sz="1800" dirty="0">
                <a:solidFill>
                  <a:schemeClr val="accent3">
                    <a:lumMod val="25000"/>
                  </a:schemeClr>
                </a:solidFill>
                <a:latin typeface="Abadi" panose="020B0604020104020204" pitchFamily="34" charset="0"/>
              </a:rPr>
              <a:t>['</a:t>
            </a:r>
            <a:r>
              <a:rPr lang="en-US" sz="1800" dirty="0" err="1">
                <a:solidFill>
                  <a:schemeClr val="accent3">
                    <a:lumMod val="25000"/>
                  </a:schemeClr>
                </a:solidFill>
                <a:latin typeface="Abadi" panose="020B0604020104020204" pitchFamily="34" charset="0"/>
              </a:rPr>
              <a:t>LaunchSite</a:t>
            </a:r>
            <a:r>
              <a:rPr lang="en-US" sz="1800" dirty="0">
                <a:solidFill>
                  <a:schemeClr val="accent3">
                    <a:lumMod val="25000"/>
                  </a:schemeClr>
                </a:solidFill>
                <a:latin typeface="Abadi" panose="020B0604020104020204" pitchFamily="34" charset="0"/>
              </a:rPr>
              <a:t>'].</a:t>
            </a:r>
            <a:r>
              <a:rPr lang="en-US" sz="1800" dirty="0" err="1">
                <a:solidFill>
                  <a:schemeClr val="accent3">
                    <a:lumMod val="25000"/>
                  </a:schemeClr>
                </a:solidFill>
                <a:latin typeface="Abadi" panose="020B0604020104020204" pitchFamily="34" charset="0"/>
              </a:rPr>
              <a:t>str.startswith</a:t>
            </a:r>
            <a:r>
              <a:rPr lang="en-US" sz="1800" dirty="0">
                <a:solidFill>
                  <a:schemeClr val="accent3">
                    <a:lumMod val="25000"/>
                  </a:schemeClr>
                </a:solidFill>
                <a:latin typeface="Abadi" panose="020B0604020104020204" pitchFamily="34" charset="0"/>
              </a:rPr>
              <a:t>('CCA') filters the </a:t>
            </a:r>
            <a:r>
              <a:rPr lang="en-US" sz="1800" dirty="0" err="1">
                <a:solidFill>
                  <a:schemeClr val="accent3">
                    <a:lumMod val="25000"/>
                  </a:schemeClr>
                </a:solidFill>
                <a:latin typeface="Abadi" panose="020B0604020104020204" pitchFamily="34" charset="0"/>
              </a:rPr>
              <a:t>DataFrame</a:t>
            </a:r>
            <a:r>
              <a:rPr lang="en-US" sz="1800" dirty="0">
                <a:solidFill>
                  <a:schemeClr val="accent3">
                    <a:lumMod val="25000"/>
                  </a:schemeClr>
                </a:solidFill>
                <a:latin typeface="Abadi" panose="020B0604020104020204" pitchFamily="34" charset="0"/>
              </a:rPr>
              <a:t> for rows where the </a:t>
            </a:r>
            <a:r>
              <a:rPr lang="en-US" sz="1800" dirty="0" err="1">
                <a:solidFill>
                  <a:schemeClr val="accent3">
                    <a:lumMod val="25000"/>
                  </a:schemeClr>
                </a:solidFill>
                <a:latin typeface="Abadi" panose="020B0604020104020204" pitchFamily="34" charset="0"/>
              </a:rPr>
              <a:t>LaunchSite</a:t>
            </a:r>
            <a:r>
              <a:rPr lang="en-US" sz="1800" dirty="0">
                <a:solidFill>
                  <a:schemeClr val="accent3">
                    <a:lumMod val="25000"/>
                  </a:schemeClr>
                </a:solidFill>
                <a:latin typeface="Abadi" panose="020B0604020104020204" pitchFamily="34" charset="0"/>
              </a:rPr>
              <a:t> column starts with "CCA".</a:t>
            </a:r>
          </a:p>
          <a:p>
            <a:pPr lvl="1">
              <a:lnSpc>
                <a:spcPct val="100000"/>
              </a:lnSpc>
              <a:spcBef>
                <a:spcPts val="1400"/>
              </a:spcBef>
            </a:pPr>
            <a:r>
              <a:rPr lang="en-US" sz="1800" dirty="0">
                <a:solidFill>
                  <a:schemeClr val="accent3">
                    <a:lumMod val="25000"/>
                  </a:schemeClr>
                </a:solidFill>
                <a:latin typeface="Abadi" panose="020B0604020104020204" pitchFamily="34" charset="0"/>
              </a:rPr>
              <a:t>.head(5) returns the first 5 matching records.</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8" name="Imagen 7">
            <a:extLst>
              <a:ext uri="{FF2B5EF4-FFF2-40B4-BE49-F238E27FC236}">
                <a16:creationId xmlns:a16="http://schemas.microsoft.com/office/drawing/2014/main" id="{AAD52243-038A-B596-7EA1-DEBD5695CADC}"/>
              </a:ext>
            </a:extLst>
          </p:cNvPr>
          <p:cNvPicPr>
            <a:picLocks noChangeAspect="1"/>
          </p:cNvPicPr>
          <p:nvPr/>
        </p:nvPicPr>
        <p:blipFill>
          <a:blip r:embed="rId3"/>
          <a:stretch>
            <a:fillRect/>
          </a:stretch>
        </p:blipFill>
        <p:spPr>
          <a:xfrm>
            <a:off x="851755" y="2179751"/>
            <a:ext cx="10488489" cy="2708134"/>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1487939"/>
            <a:ext cx="8584108" cy="4281094"/>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pPr>
            <a:r>
              <a:rPr lang="en-US" sz="1800" dirty="0">
                <a:solidFill>
                  <a:schemeClr val="accent3">
                    <a:lumMod val="25000"/>
                  </a:schemeClr>
                </a:solidFill>
                <a:latin typeface="Abadi" panose="020B0604020104020204" pitchFamily="34" charset="0"/>
              </a:rPr>
              <a:t>Collected data from Wikipedia, SpaceX API, and web scraping.</a:t>
            </a:r>
          </a:p>
          <a:p>
            <a:pPr lvl="1">
              <a:lnSpc>
                <a:spcPct val="100000"/>
              </a:lnSpc>
              <a:spcBef>
                <a:spcPts val="1400"/>
              </a:spcBef>
            </a:pPr>
            <a:r>
              <a:rPr lang="en-US" sz="1800" dirty="0">
                <a:solidFill>
                  <a:schemeClr val="accent3">
                    <a:lumMod val="25000"/>
                  </a:schemeClr>
                </a:solidFill>
                <a:latin typeface="Abadi" panose="020B0604020104020204" pitchFamily="34" charset="0"/>
              </a:rPr>
              <a:t>Cleaned, merged, and encoded data.</a:t>
            </a:r>
          </a:p>
          <a:p>
            <a:pPr lvl="1">
              <a:lnSpc>
                <a:spcPct val="100000"/>
              </a:lnSpc>
              <a:spcBef>
                <a:spcPts val="1400"/>
              </a:spcBef>
            </a:pPr>
            <a:r>
              <a:rPr lang="en-US" sz="1800" dirty="0">
                <a:solidFill>
                  <a:schemeClr val="accent3">
                    <a:lumMod val="25000"/>
                  </a:schemeClr>
                </a:solidFill>
                <a:latin typeface="Abadi" panose="020B0604020104020204" pitchFamily="34" charset="0"/>
              </a:rPr>
              <a:t>Performed EDA with SQL + visualizations.</a:t>
            </a:r>
          </a:p>
          <a:p>
            <a:pPr lvl="1">
              <a:lnSpc>
                <a:spcPct val="100000"/>
              </a:lnSpc>
              <a:spcBef>
                <a:spcPts val="1400"/>
              </a:spcBef>
            </a:pPr>
            <a:r>
              <a:rPr lang="en-US" sz="1800" dirty="0">
                <a:solidFill>
                  <a:schemeClr val="accent3">
                    <a:lumMod val="25000"/>
                  </a:schemeClr>
                </a:solidFill>
                <a:latin typeface="Abadi" panose="020B0604020104020204" pitchFamily="34" charset="0"/>
              </a:rPr>
              <a:t>Built interactive maps (Folium) and dashboards (</a:t>
            </a:r>
            <a:r>
              <a:rPr lang="en-US" sz="1800" dirty="0" err="1">
                <a:solidFill>
                  <a:schemeClr val="accent3">
                    <a:lumMod val="25000"/>
                  </a:schemeClr>
                </a:solidFill>
                <a:latin typeface="Abadi" panose="020B0604020104020204" pitchFamily="34" charset="0"/>
              </a:rPr>
              <a:t>Plotly</a:t>
            </a:r>
            <a:r>
              <a:rPr lang="en-US" sz="1800" dirty="0">
                <a:solidFill>
                  <a:schemeClr val="accent3">
                    <a:lumMod val="25000"/>
                  </a:schemeClr>
                </a:solidFill>
                <a:latin typeface="Abadi" panose="020B0604020104020204" pitchFamily="34" charset="0"/>
              </a:rPr>
              <a:t> Dash).</a:t>
            </a:r>
          </a:p>
          <a:p>
            <a:pPr lvl="1">
              <a:lnSpc>
                <a:spcPct val="100000"/>
              </a:lnSpc>
              <a:spcBef>
                <a:spcPts val="1400"/>
              </a:spcBef>
            </a:pPr>
            <a:r>
              <a:rPr lang="en-US" sz="1800" dirty="0">
                <a:solidFill>
                  <a:schemeClr val="accent3">
                    <a:lumMod val="25000"/>
                  </a:schemeClr>
                </a:solidFill>
                <a:latin typeface="Abadi" panose="020B0604020104020204" pitchFamily="34" charset="0"/>
              </a:rPr>
              <a:t>Trained and tuned classification models (</a:t>
            </a:r>
            <a:r>
              <a:rPr lang="en-US" sz="1800" dirty="0" err="1">
                <a:solidFill>
                  <a:schemeClr val="accent3">
                    <a:lumMod val="25000"/>
                  </a:schemeClr>
                </a:solidFill>
                <a:latin typeface="Abadi" panose="020B0604020104020204" pitchFamily="34" charset="0"/>
              </a:rPr>
              <a:t>LogReg</a:t>
            </a:r>
            <a:r>
              <a:rPr lang="en-US" sz="1800" dirty="0">
                <a:solidFill>
                  <a:schemeClr val="accent3">
                    <a:lumMod val="25000"/>
                  </a:schemeClr>
                </a:solidFill>
                <a:latin typeface="Abadi" panose="020B0604020104020204" pitchFamily="34" charset="0"/>
              </a:rPr>
              <a:t>, SVM, Decision Tree, Random Forest).</a:t>
            </a:r>
          </a:p>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p>
          <a:p>
            <a:pPr lvl="1">
              <a:lnSpc>
                <a:spcPct val="100000"/>
              </a:lnSpc>
              <a:spcBef>
                <a:spcPts val="1400"/>
              </a:spcBef>
            </a:pPr>
            <a:r>
              <a:rPr lang="en-US" sz="1800" dirty="0">
                <a:solidFill>
                  <a:schemeClr val="accent3">
                    <a:lumMod val="25000"/>
                  </a:schemeClr>
                </a:solidFill>
                <a:latin typeface="Abadi" panose="020B0604020104020204" pitchFamily="34" charset="0"/>
              </a:rPr>
              <a:t>Landing success improved over time (&gt;60% in recent years).</a:t>
            </a:r>
          </a:p>
          <a:p>
            <a:pPr lvl="1">
              <a:lnSpc>
                <a:spcPct val="100000"/>
              </a:lnSpc>
              <a:spcBef>
                <a:spcPts val="1400"/>
              </a:spcBef>
            </a:pPr>
            <a:r>
              <a:rPr lang="en-US" sz="1800" dirty="0">
                <a:solidFill>
                  <a:schemeClr val="accent3">
                    <a:lumMod val="25000"/>
                  </a:schemeClr>
                </a:solidFill>
                <a:latin typeface="Abadi" panose="020B0604020104020204" pitchFamily="34" charset="0"/>
              </a:rPr>
              <a:t>Launch site and payload mass strongly affect landing outcome.</a:t>
            </a:r>
          </a:p>
          <a:p>
            <a:pPr lvl="1">
              <a:lnSpc>
                <a:spcPct val="100000"/>
              </a:lnSpc>
              <a:spcBef>
                <a:spcPts val="1400"/>
              </a:spcBef>
            </a:pPr>
            <a:r>
              <a:rPr lang="en-US" sz="1800" dirty="0">
                <a:solidFill>
                  <a:schemeClr val="accent3">
                    <a:lumMod val="25000"/>
                  </a:schemeClr>
                </a:solidFill>
                <a:latin typeface="Abadi" panose="020B0604020104020204" pitchFamily="34" charset="0"/>
              </a:rPr>
              <a:t>Random Forest model achieved highest predictive performance.</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total payload carried by boosters from NASA</a:t>
            </a:r>
          </a:p>
          <a:p>
            <a:pPr lvl="1">
              <a:lnSpc>
                <a:spcPct val="100000"/>
              </a:lnSpc>
              <a:spcBef>
                <a:spcPts val="1400"/>
              </a:spcBef>
            </a:pPr>
            <a:r>
              <a:rPr lang="en-US" sz="1800" dirty="0">
                <a:solidFill>
                  <a:schemeClr val="accent3">
                    <a:lumMod val="25000"/>
                  </a:schemeClr>
                </a:solidFill>
                <a:latin typeface="Abadi" panose="020B0604020104020204" pitchFamily="34" charset="0"/>
              </a:rPr>
              <a:t>0 kg, because launches were made by SpaceX</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a:p>
            <a:pPr lvl="1">
              <a:lnSpc>
                <a:spcPct val="100000"/>
              </a:lnSpc>
              <a:spcBef>
                <a:spcPts val="1400"/>
              </a:spcBef>
            </a:pPr>
            <a:r>
              <a:rPr lang="en-US" sz="1800" dirty="0" err="1">
                <a:solidFill>
                  <a:schemeClr val="accent3">
                    <a:lumMod val="25000"/>
                  </a:schemeClr>
                </a:solidFill>
                <a:latin typeface="Abadi" panose="020B0604020104020204" pitchFamily="34" charset="0"/>
              </a:rPr>
              <a:t>total_nasa_payload</a:t>
            </a:r>
            <a:r>
              <a:rPr lang="en-US" sz="1800" dirty="0">
                <a:solidFill>
                  <a:schemeClr val="accent3">
                    <a:lumMod val="25000"/>
                  </a:schemeClr>
                </a:solidFill>
                <a:latin typeface="Abadi" panose="020B0604020104020204" pitchFamily="34" charset="0"/>
              </a:rPr>
              <a:t> = </a:t>
            </a:r>
            <a:r>
              <a:rPr lang="en-US" sz="1800" dirty="0" err="1">
                <a:solidFill>
                  <a:schemeClr val="accent3">
                    <a:lumMod val="25000"/>
                  </a:schemeClr>
                </a:solidFill>
                <a:latin typeface="Abadi" panose="020B0604020104020204" pitchFamily="34" charset="0"/>
              </a:rPr>
              <a:t>df</a:t>
            </a:r>
            <a:r>
              <a:rPr lang="en-US" sz="1800" dirty="0">
                <a:solidFill>
                  <a:schemeClr val="accent3">
                    <a:lumMod val="25000"/>
                  </a:schemeClr>
                </a:solidFill>
                <a:latin typeface="Abadi" panose="020B0604020104020204" pitchFamily="34" charset="0"/>
              </a:rPr>
              <a:t>[</a:t>
            </a:r>
            <a:r>
              <a:rPr lang="en-US" sz="1800" dirty="0" err="1">
                <a:solidFill>
                  <a:schemeClr val="accent3">
                    <a:lumMod val="25000"/>
                  </a:schemeClr>
                </a:solidFill>
                <a:latin typeface="Abadi" panose="020B0604020104020204" pitchFamily="34" charset="0"/>
              </a:rPr>
              <a:t>df</a:t>
            </a:r>
            <a:r>
              <a:rPr lang="en-US" sz="1800" dirty="0">
                <a:solidFill>
                  <a:schemeClr val="accent3">
                    <a:lumMod val="25000"/>
                  </a:schemeClr>
                </a:solidFill>
                <a:latin typeface="Abadi" panose="020B0604020104020204" pitchFamily="34" charset="0"/>
              </a:rPr>
              <a:t>['</a:t>
            </a:r>
            <a:r>
              <a:rPr lang="en-US" sz="1800" dirty="0" err="1">
                <a:solidFill>
                  <a:schemeClr val="accent3">
                    <a:lumMod val="25000"/>
                  </a:schemeClr>
                </a:solidFill>
                <a:latin typeface="Abadi" panose="020B0604020104020204" pitchFamily="34" charset="0"/>
              </a:rPr>
              <a:t>BoosterVersion</a:t>
            </a:r>
            <a:r>
              <a:rPr lang="en-US" sz="1800" dirty="0">
                <a:solidFill>
                  <a:schemeClr val="accent3">
                    <a:lumMod val="25000"/>
                  </a:schemeClr>
                </a:solidFill>
                <a:latin typeface="Abadi" panose="020B0604020104020204" pitchFamily="34" charset="0"/>
              </a:rPr>
              <a:t>'].</a:t>
            </a:r>
            <a:r>
              <a:rPr lang="en-US" sz="1800" dirty="0" err="1">
                <a:solidFill>
                  <a:schemeClr val="accent3">
                    <a:lumMod val="25000"/>
                  </a:schemeClr>
                </a:solidFill>
                <a:latin typeface="Abadi" panose="020B0604020104020204" pitchFamily="34" charset="0"/>
              </a:rPr>
              <a:t>str.contains</a:t>
            </a:r>
            <a:r>
              <a:rPr lang="en-US" sz="1800" dirty="0">
                <a:solidFill>
                  <a:schemeClr val="accent3">
                    <a:lumMod val="25000"/>
                  </a:schemeClr>
                </a:solidFill>
                <a:latin typeface="Abadi" panose="020B0604020104020204" pitchFamily="34" charset="0"/>
              </a:rPr>
              <a:t>('NASA', case=False)]['</a:t>
            </a:r>
            <a:r>
              <a:rPr lang="en-US" sz="1800" dirty="0" err="1">
                <a:solidFill>
                  <a:schemeClr val="accent3">
                    <a:lumMod val="25000"/>
                  </a:schemeClr>
                </a:solidFill>
                <a:latin typeface="Abadi" panose="020B0604020104020204" pitchFamily="34" charset="0"/>
              </a:rPr>
              <a:t>PayloadMass</a:t>
            </a:r>
            <a:r>
              <a:rPr lang="en-US" sz="1800" dirty="0">
                <a:solidFill>
                  <a:schemeClr val="accent3">
                    <a:lumMod val="25000"/>
                  </a:schemeClr>
                </a:solidFill>
                <a:latin typeface="Abadi" panose="020B0604020104020204" pitchFamily="34" charset="0"/>
              </a:rPr>
              <a:t>'].sum()</a:t>
            </a:r>
          </a:p>
          <a:p>
            <a:pPr lvl="1">
              <a:lnSpc>
                <a:spcPct val="100000"/>
              </a:lnSpc>
              <a:spcBef>
                <a:spcPts val="1400"/>
              </a:spcBef>
            </a:pPr>
            <a:r>
              <a:rPr lang="en-US" sz="1800" dirty="0">
                <a:solidFill>
                  <a:schemeClr val="accent3">
                    <a:lumMod val="25000"/>
                  </a:schemeClr>
                </a:solidFill>
                <a:latin typeface="Abadi" panose="020B0604020104020204" pitchFamily="34" charset="0"/>
              </a:rPr>
              <a:t>print(</a:t>
            </a:r>
            <a:r>
              <a:rPr lang="en-US" sz="1800" dirty="0" err="1">
                <a:solidFill>
                  <a:schemeClr val="accent3">
                    <a:lumMod val="25000"/>
                  </a:schemeClr>
                </a:solidFill>
                <a:latin typeface="Abadi" panose="020B0604020104020204" pitchFamily="34" charset="0"/>
              </a:rPr>
              <a:t>total_nasa_payload</a:t>
            </a:r>
            <a:r>
              <a:rPr lang="en-US" sz="1800" dirty="0">
                <a:solidFill>
                  <a:schemeClr val="accent3">
                    <a:lumMod val="25000"/>
                  </a:schemeClr>
                </a:solidFill>
                <a:latin typeface="Abadi" panose="020B0604020104020204" pitchFamily="34" charset="0"/>
              </a:rPr>
              <a:t>)</a:t>
            </a:r>
          </a:p>
          <a:p>
            <a:pPr lvl="1">
              <a:lnSpc>
                <a:spcPct val="100000"/>
              </a:lnSpc>
              <a:spcBef>
                <a:spcPts val="1400"/>
              </a:spcBef>
            </a:pPr>
            <a:r>
              <a:rPr lang="en-US" sz="1800" dirty="0" err="1">
                <a:solidFill>
                  <a:schemeClr val="accent3">
                    <a:lumMod val="25000"/>
                  </a:schemeClr>
                </a:solidFill>
                <a:latin typeface="Abadi" panose="020B0604020104020204" pitchFamily="34" charset="0"/>
              </a:rPr>
              <a:t>df</a:t>
            </a:r>
            <a:r>
              <a:rPr lang="en-US" sz="1800" dirty="0">
                <a:solidFill>
                  <a:schemeClr val="accent3">
                    <a:lumMod val="25000"/>
                  </a:schemeClr>
                </a:solidFill>
                <a:latin typeface="Abadi" panose="020B0604020104020204" pitchFamily="34" charset="0"/>
              </a:rPr>
              <a:t>['</a:t>
            </a:r>
            <a:r>
              <a:rPr lang="en-US" sz="1800" dirty="0" err="1">
                <a:solidFill>
                  <a:schemeClr val="accent3">
                    <a:lumMod val="25000"/>
                  </a:schemeClr>
                </a:solidFill>
                <a:latin typeface="Abadi" panose="020B0604020104020204" pitchFamily="34" charset="0"/>
              </a:rPr>
              <a:t>BoosterVersion</a:t>
            </a:r>
            <a:r>
              <a:rPr lang="en-US" sz="1800" dirty="0">
                <a:solidFill>
                  <a:schemeClr val="accent3">
                    <a:lumMod val="25000"/>
                  </a:schemeClr>
                </a:solidFill>
                <a:latin typeface="Abadi" panose="020B0604020104020204" pitchFamily="34" charset="0"/>
              </a:rPr>
              <a:t>'].</a:t>
            </a:r>
            <a:r>
              <a:rPr lang="en-US" sz="1800" dirty="0" err="1">
                <a:solidFill>
                  <a:schemeClr val="accent3">
                    <a:lumMod val="25000"/>
                  </a:schemeClr>
                </a:solidFill>
                <a:latin typeface="Abadi" panose="020B0604020104020204" pitchFamily="34" charset="0"/>
              </a:rPr>
              <a:t>str.contains</a:t>
            </a:r>
            <a:r>
              <a:rPr lang="en-US" sz="1800" dirty="0">
                <a:solidFill>
                  <a:schemeClr val="accent3">
                    <a:lumMod val="25000"/>
                  </a:schemeClr>
                </a:solidFill>
                <a:latin typeface="Abadi" panose="020B0604020104020204" pitchFamily="34" charset="0"/>
              </a:rPr>
              <a:t>('NASA', case=False):</a:t>
            </a:r>
          </a:p>
          <a:p>
            <a:pPr lvl="1">
              <a:lnSpc>
                <a:spcPct val="100000"/>
              </a:lnSpc>
              <a:spcBef>
                <a:spcPts val="1400"/>
              </a:spcBef>
            </a:pPr>
            <a:r>
              <a:rPr lang="en-US" sz="1800" dirty="0">
                <a:solidFill>
                  <a:schemeClr val="accent3">
                    <a:lumMod val="25000"/>
                  </a:schemeClr>
                </a:solidFill>
                <a:latin typeface="Abadi" panose="020B0604020104020204" pitchFamily="34" charset="0"/>
              </a:rPr>
              <a:t>Filters the </a:t>
            </a:r>
            <a:r>
              <a:rPr lang="en-US" sz="1800" dirty="0" err="1">
                <a:solidFill>
                  <a:schemeClr val="accent3">
                    <a:lumMod val="25000"/>
                  </a:schemeClr>
                </a:solidFill>
                <a:latin typeface="Abadi" panose="020B0604020104020204" pitchFamily="34" charset="0"/>
              </a:rPr>
              <a:t>DataFrame</a:t>
            </a:r>
            <a:r>
              <a:rPr lang="en-US" sz="1800" dirty="0">
                <a:solidFill>
                  <a:schemeClr val="accent3">
                    <a:lumMod val="25000"/>
                  </a:schemeClr>
                </a:solidFill>
                <a:latin typeface="Abadi" panose="020B0604020104020204" pitchFamily="34" charset="0"/>
              </a:rPr>
              <a:t> for rows where the </a:t>
            </a:r>
            <a:r>
              <a:rPr lang="en-US" sz="1800" dirty="0" err="1">
                <a:solidFill>
                  <a:schemeClr val="accent3">
                    <a:lumMod val="25000"/>
                  </a:schemeClr>
                </a:solidFill>
                <a:latin typeface="Abadi" panose="020B0604020104020204" pitchFamily="34" charset="0"/>
              </a:rPr>
              <a:t>BoosterVersion</a:t>
            </a:r>
            <a:r>
              <a:rPr lang="en-US" sz="1800" dirty="0">
                <a:solidFill>
                  <a:schemeClr val="accent3">
                    <a:lumMod val="25000"/>
                  </a:schemeClr>
                </a:solidFill>
                <a:latin typeface="Abadi" panose="020B0604020104020204" pitchFamily="34" charset="0"/>
              </a:rPr>
              <a:t> mentions NASA (case-insensitive).</a:t>
            </a:r>
          </a:p>
          <a:p>
            <a:pPr lvl="1">
              <a:lnSpc>
                <a:spcPct val="100000"/>
              </a:lnSpc>
              <a:spcBef>
                <a:spcPts val="1400"/>
              </a:spcBef>
            </a:pPr>
            <a:r>
              <a:rPr lang="en-US" sz="1800" dirty="0">
                <a:solidFill>
                  <a:schemeClr val="accent3">
                    <a:lumMod val="25000"/>
                  </a:schemeClr>
                </a:solidFill>
                <a:latin typeface="Abadi" panose="020B0604020104020204" pitchFamily="34" charset="0"/>
              </a:rPr>
              <a:t>['</a:t>
            </a:r>
            <a:r>
              <a:rPr lang="en-US" sz="1800" dirty="0" err="1">
                <a:solidFill>
                  <a:schemeClr val="accent3">
                    <a:lumMod val="25000"/>
                  </a:schemeClr>
                </a:solidFill>
                <a:latin typeface="Abadi" panose="020B0604020104020204" pitchFamily="34" charset="0"/>
              </a:rPr>
              <a:t>PayloadMass</a:t>
            </a:r>
            <a:r>
              <a:rPr lang="en-US" sz="1800" dirty="0">
                <a:solidFill>
                  <a:schemeClr val="accent3">
                    <a:lumMod val="25000"/>
                  </a:schemeClr>
                </a:solidFill>
                <a:latin typeface="Abadi" panose="020B0604020104020204" pitchFamily="34" charset="0"/>
              </a:rPr>
              <a:t>']: Selects the payload mass column.</a:t>
            </a:r>
          </a:p>
          <a:p>
            <a:pPr lvl="1">
              <a:lnSpc>
                <a:spcPct val="100000"/>
              </a:lnSpc>
              <a:spcBef>
                <a:spcPts val="1400"/>
              </a:spcBef>
            </a:pPr>
            <a:r>
              <a:rPr lang="en-US" sz="1800" dirty="0">
                <a:solidFill>
                  <a:schemeClr val="accent3">
                    <a:lumMod val="25000"/>
                  </a:schemeClr>
                </a:solidFill>
                <a:latin typeface="Abadi" panose="020B0604020104020204" pitchFamily="34" charset="0"/>
              </a:rPr>
              <a:t>.sum(): Calculates the total payload mass for those filtered rows.</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spTree>
    <p:extLst>
      <p:ext uri="{BB962C8B-B14F-4D97-AF65-F5344CB8AC3E}">
        <p14:creationId xmlns:p14="http://schemas.microsoft.com/office/powerpoint/2010/main" val="40100147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average payload mass carried by booster version F9 v1.1</a:t>
            </a:r>
          </a:p>
          <a:p>
            <a:pPr lvl="1">
              <a:lnSpc>
                <a:spcPct val="100000"/>
              </a:lnSpc>
              <a:spcBef>
                <a:spcPts val="1400"/>
              </a:spcBef>
            </a:pPr>
            <a:r>
              <a:rPr lang="it-IT" sz="1800" dirty="0">
                <a:solidFill>
                  <a:schemeClr val="accent3">
                    <a:lumMod val="25000"/>
                  </a:schemeClr>
                </a:solidFill>
                <a:latin typeface="Abadi" panose="020B0604020104020204" pitchFamily="34" charset="0"/>
              </a:rPr>
              <a:t>f9_v1_1_data = data_falcon9[data_falcon9['BoosterVersion'] == 'F9 v1.1’]</a:t>
            </a:r>
          </a:p>
          <a:p>
            <a:pPr lvl="1">
              <a:lnSpc>
                <a:spcPct val="100000"/>
              </a:lnSpc>
              <a:spcBef>
                <a:spcPts val="1400"/>
              </a:spcBef>
            </a:pPr>
            <a:r>
              <a:rPr lang="en-US" sz="1800" dirty="0">
                <a:solidFill>
                  <a:schemeClr val="accent3">
                    <a:lumMod val="25000"/>
                  </a:schemeClr>
                </a:solidFill>
                <a:latin typeface="Abadi" panose="020B0604020104020204" pitchFamily="34" charset="0"/>
              </a:rPr>
              <a:t>average_payload_f9_v1_1 = f9_v1_1_data['</a:t>
            </a:r>
            <a:r>
              <a:rPr lang="en-US" sz="1800" dirty="0" err="1">
                <a:solidFill>
                  <a:schemeClr val="accent3">
                    <a:lumMod val="25000"/>
                  </a:schemeClr>
                </a:solidFill>
                <a:latin typeface="Abadi" panose="020B0604020104020204" pitchFamily="34" charset="0"/>
              </a:rPr>
              <a:t>PayloadMass</a:t>
            </a:r>
            <a:r>
              <a:rPr lang="en-US" sz="1800" dirty="0">
                <a:solidFill>
                  <a:schemeClr val="accent3">
                    <a:lumMod val="25000"/>
                  </a:schemeClr>
                </a:solidFill>
                <a:latin typeface="Abadi" panose="020B0604020104020204" pitchFamily="34" charset="0"/>
              </a:rPr>
              <a:t>'].mean()</a:t>
            </a:r>
          </a:p>
          <a:p>
            <a:pPr lvl="1">
              <a:lnSpc>
                <a:spcPct val="100000"/>
              </a:lnSpc>
              <a:spcBef>
                <a:spcPts val="1400"/>
              </a:spcBef>
            </a:pPr>
            <a:r>
              <a:rPr lang="en-US" sz="1800" dirty="0">
                <a:solidFill>
                  <a:schemeClr val="accent3">
                    <a:lumMod val="25000"/>
                  </a:schemeClr>
                </a:solidFill>
                <a:latin typeface="Abadi" panose="020B0604020104020204" pitchFamily="34" charset="0"/>
              </a:rPr>
              <a:t>print("Average payload mass carried by booster version F9 v1.1:", average_payload_f9_v1_1, "kg")</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a:p>
            <a:pPr lvl="1">
              <a:lnSpc>
                <a:spcPct val="100000"/>
              </a:lnSpc>
              <a:spcBef>
                <a:spcPts val="1400"/>
              </a:spcBef>
            </a:pPr>
            <a:r>
              <a:rPr lang="en-US" sz="1800" dirty="0">
                <a:solidFill>
                  <a:schemeClr val="accent3">
                    <a:lumMod val="25000"/>
                  </a:schemeClr>
                </a:solidFill>
                <a:latin typeface="Abadi" panose="020B0604020104020204" pitchFamily="34" charset="0"/>
              </a:rPr>
              <a:t>Filtering: We select only the rows where the booster version is F9 v1.1.</a:t>
            </a:r>
          </a:p>
          <a:p>
            <a:pPr lvl="1">
              <a:lnSpc>
                <a:spcPct val="100000"/>
              </a:lnSpc>
              <a:spcBef>
                <a:spcPts val="1400"/>
              </a:spcBef>
            </a:pPr>
            <a:r>
              <a:rPr lang="en-US" sz="1800" dirty="0">
                <a:solidFill>
                  <a:schemeClr val="accent3">
                    <a:lumMod val="25000"/>
                  </a:schemeClr>
                </a:solidFill>
                <a:latin typeface="Abadi" panose="020B0604020104020204" pitchFamily="34" charset="0"/>
              </a:rPr>
              <a:t>Mean Calculation: We calculate the mean (.mean()) of the </a:t>
            </a:r>
            <a:r>
              <a:rPr lang="en-US" sz="1800" dirty="0" err="1">
                <a:solidFill>
                  <a:schemeClr val="accent3">
                    <a:lumMod val="25000"/>
                  </a:schemeClr>
                </a:solidFill>
                <a:latin typeface="Abadi" panose="020B0604020104020204" pitchFamily="34" charset="0"/>
              </a:rPr>
              <a:t>PayloadMass</a:t>
            </a:r>
            <a:r>
              <a:rPr lang="en-US" sz="1800" dirty="0">
                <a:solidFill>
                  <a:schemeClr val="accent3">
                    <a:lumMod val="25000"/>
                  </a:schemeClr>
                </a:solidFill>
                <a:latin typeface="Abadi" panose="020B0604020104020204" pitchFamily="34" charset="0"/>
              </a:rPr>
              <a:t> column for those filtered rows.</a:t>
            </a:r>
          </a:p>
          <a:p>
            <a:pPr lvl="1">
              <a:lnSpc>
                <a:spcPct val="100000"/>
              </a:lnSpc>
              <a:spcBef>
                <a:spcPts val="1400"/>
              </a:spcBef>
            </a:pPr>
            <a:r>
              <a:rPr lang="en-US" sz="1800" dirty="0">
                <a:solidFill>
                  <a:schemeClr val="accent3">
                    <a:lumMod val="25000"/>
                  </a:schemeClr>
                </a:solidFill>
                <a:latin typeface="Abadi" panose="020B0604020104020204" pitchFamily="34" charset="0"/>
              </a:rPr>
              <a:t>Result: The result is the average payload mass in kilograms.</a:t>
            </a:r>
          </a:p>
          <a:p>
            <a:pPr lvl="1">
              <a:lnSpc>
                <a:spcPct val="100000"/>
              </a:lnSpc>
              <a:spcBef>
                <a:spcPts val="1400"/>
              </a:spcBef>
            </a:pPr>
            <a:endParaRPr lang="en-US" sz="18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spTree>
    <p:extLst>
      <p:ext uri="{BB962C8B-B14F-4D97-AF65-F5344CB8AC3E}">
        <p14:creationId xmlns:p14="http://schemas.microsoft.com/office/powerpoint/2010/main" val="27355605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fontScale="92500" lnSpcReduction="10000"/>
          </a:bodyPr>
          <a:lstStyle/>
          <a:p>
            <a:pPr>
              <a:lnSpc>
                <a:spcPct val="100000"/>
              </a:lnSpc>
              <a:spcBef>
                <a:spcPts val="1400"/>
              </a:spcBef>
            </a:pPr>
            <a:r>
              <a:rPr lang="en-US" sz="2200" dirty="0">
                <a:solidFill>
                  <a:schemeClr val="accent3">
                    <a:lumMod val="25000"/>
                  </a:schemeClr>
                </a:solidFill>
                <a:latin typeface="Abadi"/>
              </a:rPr>
              <a:t>Find the dates of the first successful landing outcome on ground pad</a:t>
            </a:r>
          </a:p>
          <a:p>
            <a:pPr lvl="1">
              <a:lnSpc>
                <a:spcPct val="100000"/>
              </a:lnSpc>
              <a:spcBef>
                <a:spcPts val="1400"/>
              </a:spcBef>
            </a:pPr>
            <a:r>
              <a:rPr lang="en-US" dirty="0" err="1">
                <a:solidFill>
                  <a:schemeClr val="accent3">
                    <a:lumMod val="25000"/>
                  </a:schemeClr>
                </a:solidFill>
              </a:rPr>
              <a:t>successful_ground_landings</a:t>
            </a:r>
            <a:r>
              <a:rPr lang="en-US" dirty="0">
                <a:solidFill>
                  <a:schemeClr val="accent3">
                    <a:lumMod val="25000"/>
                  </a:schemeClr>
                </a:solidFill>
              </a:rPr>
              <a:t> = data_falcon9[data_falcon9['Outcome'] == 'True RTLS']</a:t>
            </a:r>
          </a:p>
          <a:p>
            <a:pPr lvl="1">
              <a:lnSpc>
                <a:spcPct val="100000"/>
              </a:lnSpc>
              <a:spcBef>
                <a:spcPts val="1400"/>
              </a:spcBef>
            </a:pPr>
            <a:r>
              <a:rPr lang="en-US" dirty="0" err="1">
                <a:solidFill>
                  <a:schemeClr val="accent3">
                    <a:lumMod val="25000"/>
                  </a:schemeClr>
                </a:solidFill>
              </a:rPr>
              <a:t>first_successful_ground_landing_date</a:t>
            </a:r>
            <a:r>
              <a:rPr lang="en-US" dirty="0">
                <a:solidFill>
                  <a:schemeClr val="accent3">
                    <a:lumMod val="25000"/>
                  </a:schemeClr>
                </a:solidFill>
              </a:rPr>
              <a:t> = </a:t>
            </a:r>
            <a:r>
              <a:rPr lang="en-US" dirty="0" err="1">
                <a:solidFill>
                  <a:schemeClr val="accent3">
                    <a:lumMod val="25000"/>
                  </a:schemeClr>
                </a:solidFill>
              </a:rPr>
              <a:t>successful_ground_landings</a:t>
            </a:r>
            <a:r>
              <a:rPr lang="en-US" dirty="0">
                <a:solidFill>
                  <a:schemeClr val="accent3">
                    <a:lumMod val="25000"/>
                  </a:schemeClr>
                </a:solidFill>
              </a:rPr>
              <a:t>['Date'].min()</a:t>
            </a:r>
          </a:p>
          <a:p>
            <a:pPr lvl="1">
              <a:lnSpc>
                <a:spcPct val="100000"/>
              </a:lnSpc>
              <a:spcBef>
                <a:spcPts val="1400"/>
              </a:spcBef>
            </a:pPr>
            <a:r>
              <a:rPr lang="en-US" dirty="0">
                <a:solidFill>
                  <a:schemeClr val="accent3">
                    <a:lumMod val="25000"/>
                  </a:schemeClr>
                </a:solidFill>
              </a:rPr>
              <a:t>print("First successful landing on ground pad (RTLS) occurred on:", </a:t>
            </a:r>
            <a:r>
              <a:rPr lang="en-US" dirty="0" err="1">
                <a:solidFill>
                  <a:schemeClr val="accent3">
                    <a:lumMod val="25000"/>
                  </a:schemeClr>
                </a:solidFill>
              </a:rPr>
              <a:t>first_successful_ground_landing_date.date</a:t>
            </a:r>
            <a:r>
              <a:rPr lang="en-US" dirty="0">
                <a:solidFill>
                  <a:schemeClr val="accent3">
                    <a:lumMod val="25000"/>
                  </a:schemeClr>
                </a:solidFill>
              </a:rPr>
              <a:t>())</a:t>
            </a:r>
          </a:p>
          <a:p>
            <a:pPr lvl="1">
              <a:lnSpc>
                <a:spcPct val="100000"/>
              </a:lnSpc>
              <a:spcBef>
                <a:spcPts val="1400"/>
              </a:spcBef>
            </a:pPr>
            <a:r>
              <a:rPr lang="en-US">
                <a:solidFill>
                  <a:schemeClr val="accent3">
                    <a:lumMod val="25000"/>
                  </a:schemeClr>
                </a:solidFill>
              </a:rPr>
              <a:t>December 22, 2015</a:t>
            </a:r>
            <a:endParaRPr lang="en-US" dirty="0">
              <a:solidFill>
                <a:schemeClr val="accent3">
                  <a:lumMod val="25000"/>
                </a:schemeClr>
              </a:solidFill>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a:p>
            <a:pPr lvl="1">
              <a:lnSpc>
                <a:spcPct val="100000"/>
              </a:lnSpc>
              <a:spcBef>
                <a:spcPts val="1400"/>
              </a:spcBef>
            </a:pPr>
            <a:r>
              <a:rPr lang="en-US" sz="1800" dirty="0">
                <a:solidFill>
                  <a:schemeClr val="accent3">
                    <a:lumMod val="25000"/>
                  </a:schemeClr>
                </a:solidFill>
                <a:latin typeface="Abadi" panose="020B0604020104020204" pitchFamily="34" charset="0"/>
              </a:rPr>
              <a:t>We filtered the launch data for landings with the outcome "True RTLS", indicating a successful landing on a ground pad, and then found the earliest date among those entries.</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spTree>
    <p:extLst>
      <p:ext uri="{BB962C8B-B14F-4D97-AF65-F5344CB8AC3E}">
        <p14:creationId xmlns:p14="http://schemas.microsoft.com/office/powerpoint/2010/main" val="14346799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382385" y="1496291"/>
            <a:ext cx="11504815" cy="4680672"/>
          </a:xfrm>
          <a:prstGeom prst="rect">
            <a:avLst/>
          </a:prstGeom>
        </p:spPr>
        <p:txBody>
          <a:bodyPr lIns="91440" tIns="45720" rIns="91440" bIns="45720" numCol="2" anchor="t">
            <a:normAutofit/>
          </a:bodyPr>
          <a:lstStyle/>
          <a:p>
            <a:pPr>
              <a:lnSpc>
                <a:spcPct val="100000"/>
              </a:lnSpc>
              <a:spcBef>
                <a:spcPts val="1400"/>
              </a:spcBef>
            </a:pPr>
            <a:r>
              <a:rPr lang="en-US" sz="2200" dirty="0">
                <a:solidFill>
                  <a:schemeClr val="accent3">
                    <a:lumMod val="25000"/>
                  </a:schemeClr>
                </a:solidFill>
                <a:latin typeface="Abadi"/>
              </a:rPr>
              <a:t>List the names of boosters which have successfully landed on drone ship and had payload mass greater than 4000 but less than 6000</a:t>
            </a:r>
            <a:endParaRPr lang="en-US" sz="2200" dirty="0">
              <a:solidFill>
                <a:schemeClr val="accent3">
                  <a:lumMod val="25000"/>
                </a:schemeClr>
              </a:solidFill>
              <a:latin typeface="Abadi" panose="020B0604020104020204" pitchFamily="34" charset="0"/>
            </a:endParaRPr>
          </a:p>
          <a:p>
            <a:pPr lvl="1">
              <a:lnSpc>
                <a:spcPct val="100000"/>
              </a:lnSpc>
              <a:spcBef>
                <a:spcPts val="1400"/>
              </a:spcBef>
            </a:pPr>
            <a:r>
              <a:rPr lang="en-US" sz="1800" dirty="0" err="1">
                <a:solidFill>
                  <a:schemeClr val="accent3">
                    <a:lumMod val="25000"/>
                  </a:schemeClr>
                </a:solidFill>
                <a:latin typeface="Abadi" panose="020B0604020104020204" pitchFamily="34" charset="0"/>
              </a:rPr>
              <a:t>filtered_boosters</a:t>
            </a:r>
            <a:r>
              <a:rPr lang="en-US" sz="1800" dirty="0">
                <a:solidFill>
                  <a:schemeClr val="accent3">
                    <a:lumMod val="25000"/>
                  </a:schemeClr>
                </a:solidFill>
                <a:latin typeface="Abadi" panose="020B0604020104020204" pitchFamily="34" charset="0"/>
              </a:rPr>
              <a:t> = data_falcon9[</a:t>
            </a:r>
          </a:p>
          <a:p>
            <a:pPr lvl="1">
              <a:lnSpc>
                <a:spcPct val="100000"/>
              </a:lnSpc>
              <a:spcBef>
                <a:spcPts val="1400"/>
              </a:spcBef>
            </a:pPr>
            <a:r>
              <a:rPr lang="en-US" sz="1800" dirty="0">
                <a:solidFill>
                  <a:schemeClr val="accent3">
                    <a:lumMod val="25000"/>
                  </a:schemeClr>
                </a:solidFill>
                <a:latin typeface="Abadi" panose="020B0604020104020204" pitchFamily="34" charset="0"/>
              </a:rPr>
              <a:t>    (data_falcon9['Outcome'] == 'True ASDS') &amp;</a:t>
            </a:r>
          </a:p>
          <a:p>
            <a:pPr lvl="1">
              <a:lnSpc>
                <a:spcPct val="100000"/>
              </a:lnSpc>
              <a:spcBef>
                <a:spcPts val="1400"/>
              </a:spcBef>
            </a:pPr>
            <a:r>
              <a:rPr lang="en-US" sz="1800" dirty="0">
                <a:solidFill>
                  <a:schemeClr val="accent3">
                    <a:lumMod val="25000"/>
                  </a:schemeClr>
                </a:solidFill>
                <a:latin typeface="Abadi" panose="020B0604020104020204" pitchFamily="34" charset="0"/>
              </a:rPr>
              <a:t>    (data_falcon9['</a:t>
            </a:r>
            <a:r>
              <a:rPr lang="en-US" sz="1800" dirty="0" err="1">
                <a:solidFill>
                  <a:schemeClr val="accent3">
                    <a:lumMod val="25000"/>
                  </a:schemeClr>
                </a:solidFill>
                <a:latin typeface="Abadi" panose="020B0604020104020204" pitchFamily="34" charset="0"/>
              </a:rPr>
              <a:t>PayloadMass</a:t>
            </a:r>
            <a:r>
              <a:rPr lang="en-US" sz="1800" dirty="0">
                <a:solidFill>
                  <a:schemeClr val="accent3">
                    <a:lumMod val="25000"/>
                  </a:schemeClr>
                </a:solidFill>
                <a:latin typeface="Abadi" panose="020B0604020104020204" pitchFamily="34" charset="0"/>
              </a:rPr>
              <a:t>'] &gt; 4000) &amp;</a:t>
            </a:r>
          </a:p>
          <a:p>
            <a:pPr lvl="1">
              <a:lnSpc>
                <a:spcPct val="100000"/>
              </a:lnSpc>
              <a:spcBef>
                <a:spcPts val="1400"/>
              </a:spcBef>
            </a:pPr>
            <a:r>
              <a:rPr lang="en-US" sz="1800" dirty="0">
                <a:solidFill>
                  <a:schemeClr val="accent3">
                    <a:lumMod val="25000"/>
                  </a:schemeClr>
                </a:solidFill>
                <a:latin typeface="Abadi" panose="020B0604020104020204" pitchFamily="34" charset="0"/>
              </a:rPr>
              <a:t>    (data_falcon9['</a:t>
            </a:r>
            <a:r>
              <a:rPr lang="en-US" sz="1800" dirty="0" err="1">
                <a:solidFill>
                  <a:schemeClr val="accent3">
                    <a:lumMod val="25000"/>
                  </a:schemeClr>
                </a:solidFill>
                <a:latin typeface="Abadi" panose="020B0604020104020204" pitchFamily="34" charset="0"/>
              </a:rPr>
              <a:t>PayloadMass</a:t>
            </a:r>
            <a:r>
              <a:rPr lang="en-US" sz="1800" dirty="0">
                <a:solidFill>
                  <a:schemeClr val="accent3">
                    <a:lumMod val="25000"/>
                  </a:schemeClr>
                </a:solidFill>
                <a:latin typeface="Abadi" panose="020B0604020104020204" pitchFamily="34" charset="0"/>
              </a:rPr>
              <a:t>'] &lt; 6000)</a:t>
            </a:r>
          </a:p>
          <a:p>
            <a:pPr lvl="1">
              <a:lnSpc>
                <a:spcPct val="100000"/>
              </a:lnSpc>
              <a:spcBef>
                <a:spcPts val="1400"/>
              </a:spcBef>
            </a:pPr>
            <a:r>
              <a:rPr lang="en-US" sz="1800" dirty="0">
                <a:solidFill>
                  <a:schemeClr val="accent3">
                    <a:lumMod val="25000"/>
                  </a:schemeClr>
                </a:solidFill>
                <a:latin typeface="Abadi" panose="020B0604020104020204" pitchFamily="34" charset="0"/>
              </a:rPr>
              <a:t>]</a:t>
            </a:r>
          </a:p>
          <a:p>
            <a:pPr lvl="1">
              <a:lnSpc>
                <a:spcPct val="100000"/>
              </a:lnSpc>
              <a:spcBef>
                <a:spcPts val="1400"/>
              </a:spcBef>
            </a:pPr>
            <a:r>
              <a:rPr lang="en-US" sz="1800" dirty="0" err="1">
                <a:solidFill>
                  <a:schemeClr val="accent3">
                    <a:lumMod val="25000"/>
                  </a:schemeClr>
                </a:solidFill>
                <a:latin typeface="Abadi" panose="020B0604020104020204" pitchFamily="34" charset="0"/>
              </a:rPr>
              <a:t>booster_names</a:t>
            </a:r>
            <a:r>
              <a:rPr lang="en-US" sz="1800" dirty="0">
                <a:solidFill>
                  <a:schemeClr val="accent3">
                    <a:lumMod val="25000"/>
                  </a:schemeClr>
                </a:solidFill>
                <a:latin typeface="Abadi" panose="020B0604020104020204" pitchFamily="34" charset="0"/>
              </a:rPr>
              <a:t> = </a:t>
            </a:r>
            <a:r>
              <a:rPr lang="en-US" sz="1800" dirty="0" err="1">
                <a:solidFill>
                  <a:schemeClr val="accent3">
                    <a:lumMod val="25000"/>
                  </a:schemeClr>
                </a:solidFill>
                <a:latin typeface="Abadi" panose="020B0604020104020204" pitchFamily="34" charset="0"/>
              </a:rPr>
              <a:t>filtered_boosters</a:t>
            </a:r>
            <a:r>
              <a:rPr lang="en-US" sz="1800" dirty="0">
                <a:solidFill>
                  <a:schemeClr val="accent3">
                    <a:lumMod val="25000"/>
                  </a:schemeClr>
                </a:solidFill>
                <a:latin typeface="Abadi" panose="020B0604020104020204" pitchFamily="34" charset="0"/>
              </a:rPr>
              <a:t>['</a:t>
            </a:r>
            <a:r>
              <a:rPr lang="en-US" sz="1800" dirty="0" err="1">
                <a:solidFill>
                  <a:schemeClr val="accent3">
                    <a:lumMod val="25000"/>
                  </a:schemeClr>
                </a:solidFill>
                <a:latin typeface="Abadi" panose="020B0604020104020204" pitchFamily="34" charset="0"/>
              </a:rPr>
              <a:t>BoosterVersion</a:t>
            </a:r>
            <a:r>
              <a:rPr lang="en-US" sz="1800" dirty="0">
                <a:solidFill>
                  <a:schemeClr val="accent3">
                    <a:lumMod val="25000"/>
                  </a:schemeClr>
                </a:solidFill>
                <a:latin typeface="Abadi" panose="020B0604020104020204" pitchFamily="34" charset="0"/>
              </a:rPr>
              <a:t>'].unique().</a:t>
            </a:r>
            <a:r>
              <a:rPr lang="en-US" sz="1800" dirty="0" err="1">
                <a:solidFill>
                  <a:schemeClr val="accent3">
                    <a:lumMod val="25000"/>
                  </a:schemeClr>
                </a:solidFill>
                <a:latin typeface="Abadi" panose="020B0604020104020204" pitchFamily="34" charset="0"/>
              </a:rPr>
              <a:t>tolist</a:t>
            </a:r>
            <a:r>
              <a:rPr lang="en-US" sz="1800" dirty="0">
                <a:solidFill>
                  <a:schemeClr val="accent3">
                    <a:lumMod val="25000"/>
                  </a:schemeClr>
                </a:solidFill>
                <a:latin typeface="Abadi" panose="020B0604020104020204" pitchFamily="34" charset="0"/>
              </a:rPr>
              <a:t>()</a:t>
            </a:r>
          </a:p>
          <a:p>
            <a:pPr lvl="1">
              <a:lnSpc>
                <a:spcPct val="100000"/>
              </a:lnSpc>
              <a:spcBef>
                <a:spcPts val="1400"/>
              </a:spcBef>
            </a:pPr>
            <a:r>
              <a:rPr lang="en-US" sz="1800" dirty="0">
                <a:solidFill>
                  <a:schemeClr val="accent3">
                    <a:lumMod val="25000"/>
                  </a:schemeClr>
                </a:solidFill>
                <a:latin typeface="Abadi" panose="020B0604020104020204" pitchFamily="34" charset="0"/>
              </a:rPr>
              <a:t>print("Boosters with successful drone ship landing and payload between 4000 and 6000 kg:")</a:t>
            </a:r>
          </a:p>
          <a:p>
            <a:pPr lvl="1">
              <a:lnSpc>
                <a:spcPct val="100000"/>
              </a:lnSpc>
              <a:spcBef>
                <a:spcPts val="1400"/>
              </a:spcBef>
            </a:pPr>
            <a:r>
              <a:rPr lang="en-US" sz="1800" dirty="0">
                <a:solidFill>
                  <a:schemeClr val="accent3">
                    <a:lumMod val="25000"/>
                  </a:schemeClr>
                </a:solidFill>
                <a:latin typeface="Abadi" panose="020B0604020104020204" pitchFamily="34" charset="0"/>
              </a:rPr>
              <a:t>for name in </a:t>
            </a:r>
            <a:r>
              <a:rPr lang="en-US" sz="1800" dirty="0" err="1">
                <a:solidFill>
                  <a:schemeClr val="accent3">
                    <a:lumMod val="25000"/>
                  </a:schemeClr>
                </a:solidFill>
                <a:latin typeface="Abadi" panose="020B0604020104020204" pitchFamily="34" charset="0"/>
              </a:rPr>
              <a:t>booster_names</a:t>
            </a:r>
            <a:r>
              <a:rPr lang="en-US" sz="1800" dirty="0">
                <a:solidFill>
                  <a:schemeClr val="accent3">
                    <a:lumMod val="25000"/>
                  </a:schemeClr>
                </a:solidFill>
                <a:latin typeface="Abadi" panose="020B0604020104020204" pitchFamily="34" charset="0"/>
              </a:rPr>
              <a:t>:</a:t>
            </a:r>
          </a:p>
          <a:p>
            <a:pPr lvl="1">
              <a:lnSpc>
                <a:spcPct val="100000"/>
              </a:lnSpc>
              <a:spcBef>
                <a:spcPts val="1400"/>
              </a:spcBef>
            </a:pPr>
            <a:r>
              <a:rPr lang="en-US" sz="1800" dirty="0">
                <a:solidFill>
                  <a:schemeClr val="accent3">
                    <a:lumMod val="25000"/>
                  </a:schemeClr>
                </a:solidFill>
                <a:latin typeface="Abadi" panose="020B0604020104020204" pitchFamily="34" charset="0"/>
              </a:rPr>
              <a:t>    print("-", name)</a:t>
            </a:r>
          </a:p>
          <a:p>
            <a:pPr lvl="1">
              <a:lnSpc>
                <a:spcPct val="100000"/>
              </a:lnSpc>
              <a:spcBef>
                <a:spcPts val="1400"/>
              </a:spcBef>
            </a:pPr>
            <a:r>
              <a:rPr lang="en-US" sz="1800" dirty="0">
                <a:solidFill>
                  <a:schemeClr val="accent3">
                    <a:lumMod val="25000"/>
                  </a:schemeClr>
                </a:solidFill>
                <a:latin typeface="Abadi" panose="020B0604020104020204" pitchFamily="34" charset="0"/>
              </a:rPr>
              <a:t>Falcon 9 Booster</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a:p>
            <a:pPr lvl="1">
              <a:lnSpc>
                <a:spcPct val="100000"/>
              </a:lnSpc>
              <a:spcBef>
                <a:spcPts val="1400"/>
              </a:spcBef>
            </a:pPr>
            <a:r>
              <a:rPr lang="en-US" sz="1800" dirty="0">
                <a:solidFill>
                  <a:schemeClr val="accent3">
                    <a:lumMod val="25000"/>
                  </a:schemeClr>
                </a:solidFill>
                <a:latin typeface="Abadi" panose="020B0604020104020204" pitchFamily="34" charset="0"/>
              </a:rPr>
              <a:t>We filtered the data </a:t>
            </a:r>
            <a:r>
              <a:rPr lang="en-US" sz="1800" dirty="0" err="1">
                <a:solidFill>
                  <a:schemeClr val="accent3">
                    <a:lumMod val="25000"/>
                  </a:schemeClr>
                </a:solidFill>
                <a:latin typeface="Abadi" panose="020B0604020104020204" pitchFamily="34" charset="0"/>
              </a:rPr>
              <a:t>for:Landings</a:t>
            </a:r>
            <a:r>
              <a:rPr lang="en-US" sz="1800" dirty="0">
                <a:solidFill>
                  <a:schemeClr val="accent3">
                    <a:lumMod val="25000"/>
                  </a:schemeClr>
                </a:solidFill>
                <a:latin typeface="Abadi" panose="020B0604020104020204" pitchFamily="34" charset="0"/>
              </a:rPr>
              <a:t> with outcome "True ASDS" (successful drone ship landing).Payload mass between 4000 kg and 6000 </a:t>
            </a:r>
            <a:r>
              <a:rPr lang="en-US" sz="1800" dirty="0" err="1">
                <a:solidFill>
                  <a:schemeClr val="accent3">
                    <a:lumMod val="25000"/>
                  </a:schemeClr>
                </a:solidFill>
                <a:latin typeface="Abadi" panose="020B0604020104020204" pitchFamily="34" charset="0"/>
              </a:rPr>
              <a:t>kg.Then</a:t>
            </a:r>
            <a:r>
              <a:rPr lang="en-US" sz="1800" dirty="0">
                <a:solidFill>
                  <a:schemeClr val="accent3">
                    <a:lumMod val="25000"/>
                  </a:schemeClr>
                </a:solidFill>
                <a:latin typeface="Abadi" panose="020B0604020104020204" pitchFamily="34" charset="0"/>
              </a:rPr>
              <a:t> we listed the unique </a:t>
            </a:r>
            <a:r>
              <a:rPr lang="en-US" sz="1800" dirty="0" err="1">
                <a:solidFill>
                  <a:schemeClr val="accent3">
                    <a:lumMod val="25000"/>
                  </a:schemeClr>
                </a:solidFill>
                <a:latin typeface="Abadi" panose="020B0604020104020204" pitchFamily="34" charset="0"/>
              </a:rPr>
              <a:t>BoosterVersion</a:t>
            </a:r>
            <a:r>
              <a:rPr lang="en-US" sz="1800" dirty="0">
                <a:solidFill>
                  <a:schemeClr val="accent3">
                    <a:lumMod val="25000"/>
                  </a:schemeClr>
                </a:solidFill>
                <a:latin typeface="Abadi" panose="020B0604020104020204" pitchFamily="34" charset="0"/>
              </a:rPr>
              <a:t> values that met those criteria.</a:t>
            </a: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spTree>
    <p:extLst>
      <p:ext uri="{BB962C8B-B14F-4D97-AF65-F5344CB8AC3E}">
        <p14:creationId xmlns:p14="http://schemas.microsoft.com/office/powerpoint/2010/main" val="63939953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671060"/>
            <a:ext cx="9745589" cy="4351338"/>
          </a:xfrm>
          <a:prstGeom prst="rect">
            <a:avLst/>
          </a:prstGeom>
        </p:spPr>
        <p:txBody>
          <a:bodyPr numCol="2">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total number of successful and failure mission outcomes</a:t>
            </a:r>
          </a:p>
          <a:p>
            <a:pPr lvl="1">
              <a:lnSpc>
                <a:spcPct val="100000"/>
              </a:lnSpc>
              <a:spcBef>
                <a:spcPts val="1400"/>
              </a:spcBef>
            </a:pPr>
            <a:r>
              <a:rPr lang="en-US" sz="1800" dirty="0" err="1">
                <a:solidFill>
                  <a:schemeClr val="accent3">
                    <a:lumMod val="25000"/>
                  </a:schemeClr>
                </a:solidFill>
                <a:latin typeface="Abadi" panose="020B0604020104020204" pitchFamily="34" charset="0"/>
              </a:rPr>
              <a:t>df</a:t>
            </a:r>
            <a:r>
              <a:rPr lang="en-US" sz="1800" dirty="0">
                <a:solidFill>
                  <a:schemeClr val="accent3">
                    <a:lumMod val="25000"/>
                  </a:schemeClr>
                </a:solidFill>
                <a:latin typeface="Abadi" panose="020B0604020104020204" pitchFamily="34" charset="0"/>
              </a:rPr>
              <a:t>['</a:t>
            </a:r>
            <a:r>
              <a:rPr lang="en-US" sz="1800" dirty="0" err="1">
                <a:solidFill>
                  <a:schemeClr val="accent3">
                    <a:lumMod val="25000"/>
                  </a:schemeClr>
                </a:solidFill>
                <a:latin typeface="Abadi" panose="020B0604020104020204" pitchFamily="34" charset="0"/>
              </a:rPr>
              <a:t>MissionStatus</a:t>
            </a:r>
            <a:r>
              <a:rPr lang="en-US" sz="1800" dirty="0">
                <a:solidFill>
                  <a:schemeClr val="accent3">
                    <a:lumMod val="25000"/>
                  </a:schemeClr>
                </a:solidFill>
                <a:latin typeface="Abadi" panose="020B0604020104020204" pitchFamily="34" charset="0"/>
              </a:rPr>
              <a:t>'] = </a:t>
            </a:r>
            <a:r>
              <a:rPr lang="en-US" sz="1800" dirty="0" err="1">
                <a:solidFill>
                  <a:schemeClr val="accent3">
                    <a:lumMod val="25000"/>
                  </a:schemeClr>
                </a:solidFill>
                <a:latin typeface="Abadi" panose="020B0604020104020204" pitchFamily="34" charset="0"/>
              </a:rPr>
              <a:t>df</a:t>
            </a:r>
            <a:r>
              <a:rPr lang="en-US" sz="1800" dirty="0">
                <a:solidFill>
                  <a:schemeClr val="accent3">
                    <a:lumMod val="25000"/>
                  </a:schemeClr>
                </a:solidFill>
                <a:latin typeface="Abadi" panose="020B0604020104020204" pitchFamily="34" charset="0"/>
              </a:rPr>
              <a:t>['Outcome'].apply(lambda x: 'Success' if </a:t>
            </a:r>
            <a:r>
              <a:rPr lang="en-US" sz="1800" dirty="0" err="1">
                <a:solidFill>
                  <a:schemeClr val="accent3">
                    <a:lumMod val="25000"/>
                  </a:schemeClr>
                </a:solidFill>
                <a:latin typeface="Abadi" panose="020B0604020104020204" pitchFamily="34" charset="0"/>
              </a:rPr>
              <a:t>x.startswith</a:t>
            </a:r>
            <a:r>
              <a:rPr lang="en-US" sz="1800" dirty="0">
                <a:solidFill>
                  <a:schemeClr val="accent3">
                    <a:lumMod val="25000"/>
                  </a:schemeClr>
                </a:solidFill>
                <a:latin typeface="Abadi" panose="020B0604020104020204" pitchFamily="34" charset="0"/>
              </a:rPr>
              <a:t>('True') else 'Failure')</a:t>
            </a:r>
          </a:p>
          <a:p>
            <a:pPr lvl="1">
              <a:lnSpc>
                <a:spcPct val="100000"/>
              </a:lnSpc>
              <a:spcBef>
                <a:spcPts val="1400"/>
              </a:spcBef>
            </a:pPr>
            <a:r>
              <a:rPr lang="en-US" sz="1800" dirty="0" err="1">
                <a:solidFill>
                  <a:schemeClr val="accent3">
                    <a:lumMod val="25000"/>
                  </a:schemeClr>
                </a:solidFill>
                <a:latin typeface="Abadi" panose="020B0604020104020204" pitchFamily="34" charset="0"/>
              </a:rPr>
              <a:t>mission_outcome_counts</a:t>
            </a:r>
            <a:r>
              <a:rPr lang="en-US" sz="1800" dirty="0">
                <a:solidFill>
                  <a:schemeClr val="accent3">
                    <a:lumMod val="25000"/>
                  </a:schemeClr>
                </a:solidFill>
                <a:latin typeface="Abadi" panose="020B0604020104020204" pitchFamily="34" charset="0"/>
              </a:rPr>
              <a:t> = </a:t>
            </a:r>
            <a:r>
              <a:rPr lang="en-US" sz="1800" dirty="0" err="1">
                <a:solidFill>
                  <a:schemeClr val="accent3">
                    <a:lumMod val="25000"/>
                  </a:schemeClr>
                </a:solidFill>
                <a:latin typeface="Abadi" panose="020B0604020104020204" pitchFamily="34" charset="0"/>
              </a:rPr>
              <a:t>df</a:t>
            </a:r>
            <a:r>
              <a:rPr lang="en-US" sz="1800" dirty="0">
                <a:solidFill>
                  <a:schemeClr val="accent3">
                    <a:lumMod val="25000"/>
                  </a:schemeClr>
                </a:solidFill>
                <a:latin typeface="Abadi" panose="020B0604020104020204" pitchFamily="34" charset="0"/>
              </a:rPr>
              <a:t>['</a:t>
            </a:r>
            <a:r>
              <a:rPr lang="en-US" sz="1800" dirty="0" err="1">
                <a:solidFill>
                  <a:schemeClr val="accent3">
                    <a:lumMod val="25000"/>
                  </a:schemeClr>
                </a:solidFill>
                <a:latin typeface="Abadi" panose="020B0604020104020204" pitchFamily="34" charset="0"/>
              </a:rPr>
              <a:t>MissionStatus</a:t>
            </a:r>
            <a:r>
              <a:rPr lang="en-US" sz="1800" dirty="0">
                <a:solidFill>
                  <a:schemeClr val="accent3">
                    <a:lumMod val="25000"/>
                  </a:schemeClr>
                </a:solidFill>
                <a:latin typeface="Abadi" panose="020B0604020104020204" pitchFamily="34" charset="0"/>
              </a:rPr>
              <a:t>'].</a:t>
            </a:r>
            <a:r>
              <a:rPr lang="en-US" sz="1800" dirty="0" err="1">
                <a:solidFill>
                  <a:schemeClr val="accent3">
                    <a:lumMod val="25000"/>
                  </a:schemeClr>
                </a:solidFill>
                <a:latin typeface="Abadi" panose="020B0604020104020204" pitchFamily="34" charset="0"/>
              </a:rPr>
              <a:t>value_counts</a:t>
            </a:r>
            <a:r>
              <a:rPr lang="en-US" sz="1800" dirty="0">
                <a:solidFill>
                  <a:schemeClr val="accent3">
                    <a:lumMod val="25000"/>
                  </a:schemeClr>
                </a:solidFill>
                <a:latin typeface="Abadi" panose="020B0604020104020204" pitchFamily="34" charset="0"/>
              </a:rPr>
              <a:t>()</a:t>
            </a:r>
          </a:p>
          <a:p>
            <a:pPr lvl="1">
              <a:lnSpc>
                <a:spcPct val="100000"/>
              </a:lnSpc>
              <a:spcBef>
                <a:spcPts val="1400"/>
              </a:spcBef>
            </a:pPr>
            <a:r>
              <a:rPr lang="en-US" sz="1800" dirty="0" err="1">
                <a:solidFill>
                  <a:schemeClr val="accent3">
                    <a:lumMod val="25000"/>
                  </a:schemeClr>
                </a:solidFill>
                <a:latin typeface="Abadi" panose="020B0604020104020204" pitchFamily="34" charset="0"/>
              </a:rPr>
              <a:t>mission_outcome_counts.to_dict</a:t>
            </a:r>
            <a:r>
              <a:rPr lang="en-US" sz="1800" dirty="0">
                <a:solidFill>
                  <a:schemeClr val="accent3">
                    <a:lumMod val="25000"/>
                  </a:schemeClr>
                </a:solidFill>
                <a:latin typeface="Abadi" panose="020B0604020104020204" pitchFamily="34" charset="0"/>
              </a:rPr>
              <a:t>()</a:t>
            </a:r>
          </a:p>
          <a:p>
            <a:pPr lvl="1">
              <a:lnSpc>
                <a:spcPct val="100000"/>
              </a:lnSpc>
              <a:spcBef>
                <a:spcPts val="1400"/>
              </a:spcBef>
            </a:pPr>
            <a:r>
              <a:rPr lang="en-US" sz="1800" dirty="0">
                <a:solidFill>
                  <a:schemeClr val="accent3">
                    <a:lumMod val="25000"/>
                  </a:schemeClr>
                </a:solidFill>
                <a:latin typeface="Abadi" panose="020B0604020104020204" pitchFamily="34" charset="0"/>
              </a:rPr>
              <a:t>✅ 60 successful mission outcomes</a:t>
            </a:r>
          </a:p>
          <a:p>
            <a:pPr lvl="1">
              <a:lnSpc>
                <a:spcPct val="100000"/>
              </a:lnSpc>
              <a:spcBef>
                <a:spcPts val="1400"/>
              </a:spcBef>
            </a:pPr>
            <a:r>
              <a:rPr lang="en-US" sz="1800" dirty="0">
                <a:solidFill>
                  <a:schemeClr val="accent3">
                    <a:lumMod val="25000"/>
                  </a:schemeClr>
                </a:solidFill>
                <a:latin typeface="Abadi" panose="020B0604020104020204" pitchFamily="34" charset="0"/>
              </a:rPr>
              <a:t>❌ 30 failed mission outcomes</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a:p>
            <a:pPr lvl="1">
              <a:lnSpc>
                <a:spcPct val="100000"/>
              </a:lnSpc>
              <a:spcBef>
                <a:spcPts val="1400"/>
              </a:spcBef>
            </a:pPr>
            <a:r>
              <a:rPr lang="en-US" sz="1800" dirty="0">
                <a:solidFill>
                  <a:schemeClr val="accent3">
                    <a:lumMod val="25000"/>
                  </a:schemeClr>
                </a:solidFill>
                <a:latin typeface="Abadi" panose="020B0604020104020204" pitchFamily="34" charset="0"/>
              </a:rPr>
              <a:t>We classified each Outcome as:</a:t>
            </a:r>
          </a:p>
          <a:p>
            <a:pPr lvl="1">
              <a:lnSpc>
                <a:spcPct val="100000"/>
              </a:lnSpc>
              <a:spcBef>
                <a:spcPts val="1400"/>
              </a:spcBef>
            </a:pPr>
            <a:r>
              <a:rPr lang="en-US" sz="1800" dirty="0">
                <a:solidFill>
                  <a:schemeClr val="accent3">
                    <a:lumMod val="25000"/>
                  </a:schemeClr>
                </a:solidFill>
                <a:latin typeface="Abadi" panose="020B0604020104020204" pitchFamily="34" charset="0"/>
              </a:rPr>
              <a:t>Success if it starts with "True" (indicating a successful landing or mission),</a:t>
            </a:r>
          </a:p>
          <a:p>
            <a:pPr lvl="1">
              <a:lnSpc>
                <a:spcPct val="100000"/>
              </a:lnSpc>
              <a:spcBef>
                <a:spcPts val="1400"/>
              </a:spcBef>
            </a:pPr>
            <a:r>
              <a:rPr lang="en-US" sz="1800" dirty="0">
                <a:solidFill>
                  <a:schemeClr val="accent3">
                    <a:lumMod val="25000"/>
                  </a:schemeClr>
                </a:solidFill>
                <a:latin typeface="Abadi" panose="020B0604020104020204" pitchFamily="34" charset="0"/>
              </a:rPr>
              <a:t>Failure otherwise.</a:t>
            </a:r>
          </a:p>
          <a:p>
            <a:pPr lvl="1">
              <a:lnSpc>
                <a:spcPct val="100000"/>
              </a:lnSpc>
              <a:spcBef>
                <a:spcPts val="1400"/>
              </a:spcBef>
            </a:pPr>
            <a:r>
              <a:rPr lang="en-US" sz="1800" dirty="0">
                <a:solidFill>
                  <a:schemeClr val="accent3">
                    <a:lumMod val="25000"/>
                  </a:schemeClr>
                </a:solidFill>
                <a:latin typeface="Abadi" panose="020B0604020104020204" pitchFamily="34" charset="0"/>
              </a:rPr>
              <a:t>Then, we counted how many times each outcome type appeared</a:t>
            </a:r>
          </a:p>
          <a:p>
            <a:pPr lvl="1">
              <a:lnSpc>
                <a:spcPct val="100000"/>
              </a:lnSpc>
              <a:spcBef>
                <a:spcPts val="1400"/>
              </a:spcBef>
            </a:pPr>
            <a:endParaRPr lang="en-US" sz="1800" dirty="0">
              <a:solidFill>
                <a:schemeClr val="accent3">
                  <a:lumMod val="25000"/>
                </a:schemeClr>
              </a:solidFill>
              <a:latin typeface="Abadi" panose="020B0604020104020204" pitchFamily="34" charset="0"/>
            </a:endParaRPr>
          </a:p>
          <a:p>
            <a:pPr lvl="1">
              <a:lnSpc>
                <a:spcPct val="100000"/>
              </a:lnSpc>
              <a:spcBef>
                <a:spcPts val="1400"/>
              </a:spcBef>
            </a:pPr>
            <a:endParaRPr lang="en-US" sz="18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spTree>
    <p:extLst>
      <p:ext uri="{BB962C8B-B14F-4D97-AF65-F5344CB8AC3E}">
        <p14:creationId xmlns:p14="http://schemas.microsoft.com/office/powerpoint/2010/main" val="175697264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35</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List the names of the booster which have carried the maximum payload mass</a:t>
            </a:r>
          </a:p>
          <a:p>
            <a:pPr lvl="1">
              <a:lnSpc>
                <a:spcPct val="100000"/>
              </a:lnSpc>
              <a:spcBef>
                <a:spcPts val="1400"/>
              </a:spcBef>
            </a:pPr>
            <a:r>
              <a:rPr lang="en-US" sz="1800" dirty="0" err="1">
                <a:solidFill>
                  <a:schemeClr val="accent3">
                    <a:lumMod val="25000"/>
                  </a:schemeClr>
                </a:solidFill>
                <a:latin typeface="Abadi" panose="020B0604020104020204" pitchFamily="34" charset="0"/>
              </a:rPr>
              <a:t>booster_payload</a:t>
            </a:r>
            <a:r>
              <a:rPr lang="en-US" sz="1800" dirty="0">
                <a:solidFill>
                  <a:schemeClr val="accent3">
                    <a:lumMod val="25000"/>
                  </a:schemeClr>
                </a:solidFill>
                <a:latin typeface="Abadi" panose="020B0604020104020204" pitchFamily="34" charset="0"/>
              </a:rPr>
              <a:t> = </a:t>
            </a:r>
            <a:r>
              <a:rPr lang="en-US" sz="1800" dirty="0" err="1">
                <a:solidFill>
                  <a:schemeClr val="accent3">
                    <a:lumMod val="25000"/>
                  </a:schemeClr>
                </a:solidFill>
                <a:latin typeface="Abadi" panose="020B0604020104020204" pitchFamily="34" charset="0"/>
              </a:rPr>
              <a:t>df.groupby</a:t>
            </a:r>
            <a:r>
              <a:rPr lang="en-US" sz="1800" dirty="0">
                <a:solidFill>
                  <a:schemeClr val="accent3">
                    <a:lumMod val="25000"/>
                  </a:schemeClr>
                </a:solidFill>
                <a:latin typeface="Abadi" panose="020B0604020104020204" pitchFamily="34" charset="0"/>
              </a:rPr>
              <a:t>('Serial')['</a:t>
            </a:r>
            <a:r>
              <a:rPr lang="en-US" sz="1800" dirty="0" err="1">
                <a:solidFill>
                  <a:schemeClr val="accent3">
                    <a:lumMod val="25000"/>
                  </a:schemeClr>
                </a:solidFill>
                <a:latin typeface="Abadi" panose="020B0604020104020204" pitchFamily="34" charset="0"/>
              </a:rPr>
              <a:t>PayloadMass</a:t>
            </a:r>
            <a:r>
              <a:rPr lang="en-US" sz="1800" dirty="0">
                <a:solidFill>
                  <a:schemeClr val="accent3">
                    <a:lumMod val="25000"/>
                  </a:schemeClr>
                </a:solidFill>
                <a:latin typeface="Abadi" panose="020B0604020104020204" pitchFamily="34" charset="0"/>
              </a:rPr>
              <a:t>'].sum().</a:t>
            </a:r>
            <a:r>
              <a:rPr lang="en-US" sz="1800" dirty="0" err="1">
                <a:solidFill>
                  <a:schemeClr val="accent3">
                    <a:lumMod val="25000"/>
                  </a:schemeClr>
                </a:solidFill>
                <a:latin typeface="Abadi" panose="020B0604020104020204" pitchFamily="34" charset="0"/>
              </a:rPr>
              <a:t>reset_index</a:t>
            </a:r>
            <a:r>
              <a:rPr lang="en-US" sz="1800" dirty="0">
                <a:solidFill>
                  <a:schemeClr val="accent3">
                    <a:lumMod val="25000"/>
                  </a:schemeClr>
                </a:solidFill>
                <a:latin typeface="Abadi" panose="020B0604020104020204" pitchFamily="34" charset="0"/>
              </a:rPr>
              <a:t>()</a:t>
            </a:r>
          </a:p>
          <a:p>
            <a:pPr lvl="1">
              <a:lnSpc>
                <a:spcPct val="100000"/>
              </a:lnSpc>
              <a:spcBef>
                <a:spcPts val="1400"/>
              </a:spcBef>
            </a:pPr>
            <a:r>
              <a:rPr lang="en-US" sz="1800" dirty="0" err="1">
                <a:solidFill>
                  <a:schemeClr val="accent3">
                    <a:lumMod val="25000"/>
                  </a:schemeClr>
                </a:solidFill>
                <a:latin typeface="Abadi" panose="020B0604020104020204" pitchFamily="34" charset="0"/>
              </a:rPr>
              <a:t>max_payload</a:t>
            </a:r>
            <a:r>
              <a:rPr lang="en-US" sz="1800" dirty="0">
                <a:solidFill>
                  <a:schemeClr val="accent3">
                    <a:lumMod val="25000"/>
                  </a:schemeClr>
                </a:solidFill>
                <a:latin typeface="Abadi" panose="020B0604020104020204" pitchFamily="34" charset="0"/>
              </a:rPr>
              <a:t> = </a:t>
            </a:r>
            <a:r>
              <a:rPr lang="en-US" sz="1800" dirty="0" err="1">
                <a:solidFill>
                  <a:schemeClr val="accent3">
                    <a:lumMod val="25000"/>
                  </a:schemeClr>
                </a:solidFill>
                <a:latin typeface="Abadi" panose="020B0604020104020204" pitchFamily="34" charset="0"/>
              </a:rPr>
              <a:t>booster_payload</a:t>
            </a:r>
            <a:r>
              <a:rPr lang="en-US" sz="1800" dirty="0">
                <a:solidFill>
                  <a:schemeClr val="accent3">
                    <a:lumMod val="25000"/>
                  </a:schemeClr>
                </a:solidFill>
                <a:latin typeface="Abadi" panose="020B0604020104020204" pitchFamily="34" charset="0"/>
              </a:rPr>
              <a:t>['</a:t>
            </a:r>
            <a:r>
              <a:rPr lang="en-US" sz="1800" dirty="0" err="1">
                <a:solidFill>
                  <a:schemeClr val="accent3">
                    <a:lumMod val="25000"/>
                  </a:schemeClr>
                </a:solidFill>
                <a:latin typeface="Abadi" panose="020B0604020104020204" pitchFamily="34" charset="0"/>
              </a:rPr>
              <a:t>PayloadMass</a:t>
            </a:r>
            <a:r>
              <a:rPr lang="en-US" sz="1800" dirty="0">
                <a:solidFill>
                  <a:schemeClr val="accent3">
                    <a:lumMod val="25000"/>
                  </a:schemeClr>
                </a:solidFill>
                <a:latin typeface="Abadi" panose="020B0604020104020204" pitchFamily="34" charset="0"/>
              </a:rPr>
              <a:t>'].max()</a:t>
            </a:r>
          </a:p>
          <a:p>
            <a:pPr lvl="1">
              <a:lnSpc>
                <a:spcPct val="100000"/>
              </a:lnSpc>
              <a:spcBef>
                <a:spcPts val="1400"/>
              </a:spcBef>
            </a:pPr>
            <a:r>
              <a:rPr lang="en-US" sz="1800" dirty="0" err="1">
                <a:solidFill>
                  <a:schemeClr val="accent3">
                    <a:lumMod val="25000"/>
                  </a:schemeClr>
                </a:solidFill>
                <a:latin typeface="Abadi" panose="020B0604020104020204" pitchFamily="34" charset="0"/>
              </a:rPr>
              <a:t>max_payload_boosters</a:t>
            </a:r>
            <a:r>
              <a:rPr lang="en-US" sz="1800" dirty="0">
                <a:solidFill>
                  <a:schemeClr val="accent3">
                    <a:lumMod val="25000"/>
                  </a:schemeClr>
                </a:solidFill>
                <a:latin typeface="Abadi" panose="020B0604020104020204" pitchFamily="34" charset="0"/>
              </a:rPr>
              <a:t> = </a:t>
            </a:r>
            <a:r>
              <a:rPr lang="en-US" sz="1800" dirty="0" err="1">
                <a:solidFill>
                  <a:schemeClr val="accent3">
                    <a:lumMod val="25000"/>
                  </a:schemeClr>
                </a:solidFill>
                <a:latin typeface="Abadi" panose="020B0604020104020204" pitchFamily="34" charset="0"/>
              </a:rPr>
              <a:t>booster_payload</a:t>
            </a:r>
            <a:r>
              <a:rPr lang="en-US" sz="1800" dirty="0">
                <a:solidFill>
                  <a:schemeClr val="accent3">
                    <a:lumMod val="25000"/>
                  </a:schemeClr>
                </a:solidFill>
                <a:latin typeface="Abadi" panose="020B0604020104020204" pitchFamily="34" charset="0"/>
              </a:rPr>
              <a:t>[</a:t>
            </a:r>
            <a:r>
              <a:rPr lang="en-US" sz="1800" dirty="0" err="1">
                <a:solidFill>
                  <a:schemeClr val="accent3">
                    <a:lumMod val="25000"/>
                  </a:schemeClr>
                </a:solidFill>
                <a:latin typeface="Abadi" panose="020B0604020104020204" pitchFamily="34" charset="0"/>
              </a:rPr>
              <a:t>booster_payload</a:t>
            </a:r>
            <a:r>
              <a:rPr lang="en-US" sz="1800" dirty="0">
                <a:solidFill>
                  <a:schemeClr val="accent3">
                    <a:lumMod val="25000"/>
                  </a:schemeClr>
                </a:solidFill>
                <a:latin typeface="Abadi" panose="020B0604020104020204" pitchFamily="34" charset="0"/>
              </a:rPr>
              <a:t>['</a:t>
            </a:r>
            <a:r>
              <a:rPr lang="en-US" sz="1800" dirty="0" err="1">
                <a:solidFill>
                  <a:schemeClr val="accent3">
                    <a:lumMod val="25000"/>
                  </a:schemeClr>
                </a:solidFill>
                <a:latin typeface="Abadi" panose="020B0604020104020204" pitchFamily="34" charset="0"/>
              </a:rPr>
              <a:t>PayloadMass</a:t>
            </a:r>
            <a:r>
              <a:rPr lang="en-US" sz="1800" dirty="0">
                <a:solidFill>
                  <a:schemeClr val="accent3">
                    <a:lumMod val="25000"/>
                  </a:schemeClr>
                </a:solidFill>
                <a:latin typeface="Abadi" panose="020B0604020104020204" pitchFamily="34" charset="0"/>
              </a:rPr>
              <a:t>'] == </a:t>
            </a:r>
            <a:r>
              <a:rPr lang="en-US" sz="1800" dirty="0" err="1">
                <a:solidFill>
                  <a:schemeClr val="accent3">
                    <a:lumMod val="25000"/>
                  </a:schemeClr>
                </a:solidFill>
                <a:latin typeface="Abadi" panose="020B0604020104020204" pitchFamily="34" charset="0"/>
              </a:rPr>
              <a:t>max_payload</a:t>
            </a:r>
            <a:r>
              <a:rPr lang="en-US" sz="18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a:p>
            <a:pPr lvl="1">
              <a:lnSpc>
                <a:spcPct val="100000"/>
              </a:lnSpc>
              <a:spcBef>
                <a:spcPts val="1400"/>
              </a:spcBef>
            </a:pPr>
            <a:r>
              <a:rPr lang="en-US" sz="1800" dirty="0"/>
              <a:t>The booster with the </a:t>
            </a:r>
            <a:r>
              <a:rPr lang="en-US" sz="1800" b="1" dirty="0"/>
              <a:t>maximum total payload mass</a:t>
            </a:r>
            <a:r>
              <a:rPr lang="en-US" sz="1800" dirty="0"/>
              <a:t> is </a:t>
            </a:r>
            <a:r>
              <a:rPr lang="en-US" sz="1800" b="1" dirty="0"/>
              <a:t>Serial B1049</a:t>
            </a:r>
            <a:r>
              <a:rPr lang="en-US" sz="1800" dirty="0"/>
              <a:t>, which carried a total of </a:t>
            </a:r>
            <a:r>
              <a:rPr lang="en-US" sz="1800" b="1" dirty="0"/>
              <a:t>76,480 kg</a:t>
            </a:r>
            <a:r>
              <a:rPr lang="en-US" sz="1800" dirty="0"/>
              <a:t> across all its missions.</a:t>
            </a:r>
          </a:p>
          <a:p>
            <a:pPr lvl="1">
              <a:lnSpc>
                <a:spcPct val="100000"/>
              </a:lnSpc>
              <a:spcBef>
                <a:spcPts val="1400"/>
              </a:spcBef>
            </a:pPr>
            <a:r>
              <a:rPr lang="en-US" sz="1800" dirty="0">
                <a:solidFill>
                  <a:schemeClr val="accent3">
                    <a:lumMod val="25000"/>
                  </a:schemeClr>
                </a:solidFill>
                <a:latin typeface="Abadi" panose="020B0604020104020204" pitchFamily="34" charset="0"/>
              </a:rPr>
              <a:t>To find this, we grouped the dataset by the Serial column (representing each unique booster), summed the </a:t>
            </a:r>
            <a:r>
              <a:rPr lang="en-US" sz="1800" dirty="0" err="1">
                <a:solidFill>
                  <a:schemeClr val="accent3">
                    <a:lumMod val="25000"/>
                  </a:schemeClr>
                </a:solidFill>
                <a:latin typeface="Abadi" panose="020B0604020104020204" pitchFamily="34" charset="0"/>
              </a:rPr>
              <a:t>PayloadMass</a:t>
            </a:r>
            <a:r>
              <a:rPr lang="en-US" sz="1800" dirty="0">
                <a:solidFill>
                  <a:schemeClr val="accent3">
                    <a:lumMod val="25000"/>
                  </a:schemeClr>
                </a:solidFill>
                <a:latin typeface="Abadi" panose="020B0604020104020204" pitchFamily="34" charset="0"/>
              </a:rPr>
              <a:t> for each one, and identified the booster with the highest total. Booster B1049 emerged as the top performer in terms of total mass delivered to orbit.</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spTree>
    <p:extLst>
      <p:ext uri="{BB962C8B-B14F-4D97-AF65-F5344CB8AC3E}">
        <p14:creationId xmlns:p14="http://schemas.microsoft.com/office/powerpoint/2010/main" val="356664639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36</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64592" y="1335024"/>
            <a:ext cx="11740896" cy="4841939"/>
          </a:xfrm>
          <a:prstGeom prst="rect">
            <a:avLst/>
          </a:prstGeom>
        </p:spPr>
        <p:txBody>
          <a:bodyPr lIns="91440" tIns="45720" rIns="91440" bIns="45720" anchor="t">
            <a:normAutofit fontScale="77500" lnSpcReduction="20000"/>
          </a:bodyPr>
          <a:lstStyle/>
          <a:p>
            <a:pPr>
              <a:lnSpc>
                <a:spcPct val="100000"/>
              </a:lnSpc>
              <a:spcBef>
                <a:spcPts val="1400"/>
              </a:spcBef>
            </a:pPr>
            <a:r>
              <a:rPr lang="en-US" sz="2200" dirty="0">
                <a:solidFill>
                  <a:schemeClr val="accent3">
                    <a:lumMod val="25000"/>
                  </a:schemeClr>
                </a:solidFill>
                <a:latin typeface="Abadi"/>
              </a:rPr>
              <a:t>List the 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for in year 2015</a:t>
            </a:r>
          </a:p>
          <a:p>
            <a:pPr lvl="1">
              <a:lnSpc>
                <a:spcPct val="100000"/>
              </a:lnSpc>
              <a:spcBef>
                <a:spcPts val="1400"/>
              </a:spcBef>
            </a:pPr>
            <a:r>
              <a:rPr lang="en-US" sz="1800" dirty="0"/>
              <a:t>No failed drone ship landings occurred in the year </a:t>
            </a:r>
            <a:r>
              <a:rPr lang="en-US" sz="1800" b="1" dirty="0"/>
              <a:t>2015</a:t>
            </a:r>
            <a:r>
              <a:rPr lang="en-US" sz="1800" dirty="0"/>
              <a:t> </a:t>
            </a:r>
            <a:endParaRPr lang="en-US" sz="18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Present your query result with a short explanation here</a:t>
            </a:r>
          </a:p>
          <a:p>
            <a:pPr lvl="1">
              <a:lnSpc>
                <a:spcPct val="100000"/>
              </a:lnSpc>
              <a:spcBef>
                <a:spcPts val="1400"/>
              </a:spcBef>
            </a:pPr>
            <a:r>
              <a:rPr lang="en-US" dirty="0" err="1">
                <a:solidFill>
                  <a:schemeClr val="accent3">
                    <a:lumMod val="25000"/>
                  </a:schemeClr>
                </a:solidFill>
                <a:latin typeface="Abadi"/>
              </a:rPr>
              <a:t>df</a:t>
            </a:r>
            <a:r>
              <a:rPr lang="en-US" dirty="0">
                <a:solidFill>
                  <a:schemeClr val="accent3">
                    <a:lumMod val="25000"/>
                  </a:schemeClr>
                </a:solidFill>
                <a:latin typeface="Abadi"/>
              </a:rPr>
              <a:t>['Date'] = </a:t>
            </a:r>
            <a:r>
              <a:rPr lang="en-US" dirty="0" err="1">
                <a:solidFill>
                  <a:schemeClr val="accent3">
                    <a:lumMod val="25000"/>
                  </a:schemeClr>
                </a:solidFill>
                <a:latin typeface="Abadi"/>
              </a:rPr>
              <a:t>pd.to_datetime</a:t>
            </a:r>
            <a:r>
              <a:rPr lang="en-US" dirty="0">
                <a:solidFill>
                  <a:schemeClr val="accent3">
                    <a:lumMod val="25000"/>
                  </a:schemeClr>
                </a:solidFill>
                <a:latin typeface="Abadi"/>
              </a:rPr>
              <a:t>(</a:t>
            </a:r>
            <a:r>
              <a:rPr lang="en-US" dirty="0" err="1">
                <a:solidFill>
                  <a:schemeClr val="accent3">
                    <a:lumMod val="25000"/>
                  </a:schemeClr>
                </a:solidFill>
                <a:latin typeface="Abadi"/>
              </a:rPr>
              <a:t>df</a:t>
            </a:r>
            <a:r>
              <a:rPr lang="en-US" dirty="0">
                <a:solidFill>
                  <a:schemeClr val="accent3">
                    <a:lumMod val="25000"/>
                  </a:schemeClr>
                </a:solidFill>
                <a:latin typeface="Abadi"/>
              </a:rPr>
              <a:t>['Date'])</a:t>
            </a:r>
          </a:p>
          <a:p>
            <a:pPr lvl="1">
              <a:lnSpc>
                <a:spcPct val="100000"/>
              </a:lnSpc>
              <a:spcBef>
                <a:spcPts val="1400"/>
              </a:spcBef>
            </a:pPr>
            <a:r>
              <a:rPr lang="en-US" dirty="0" err="1">
                <a:solidFill>
                  <a:schemeClr val="accent3">
                    <a:lumMod val="25000"/>
                  </a:schemeClr>
                </a:solidFill>
                <a:latin typeface="Abadi"/>
              </a:rPr>
              <a:t>filtered_df</a:t>
            </a:r>
            <a:r>
              <a:rPr lang="en-US" dirty="0">
                <a:solidFill>
                  <a:schemeClr val="accent3">
                    <a:lumMod val="25000"/>
                  </a:schemeClr>
                </a:solidFill>
                <a:latin typeface="Abadi"/>
              </a:rPr>
              <a:t> = </a:t>
            </a:r>
            <a:r>
              <a:rPr lang="en-US" dirty="0" err="1">
                <a:solidFill>
                  <a:schemeClr val="accent3">
                    <a:lumMod val="25000"/>
                  </a:schemeClr>
                </a:solidFill>
                <a:latin typeface="Abadi"/>
              </a:rPr>
              <a:t>df</a:t>
            </a:r>
            <a:r>
              <a:rPr lang="en-US" dirty="0">
                <a:solidFill>
                  <a:schemeClr val="accent3">
                    <a:lumMod val="25000"/>
                  </a:schemeClr>
                </a:solidFill>
                <a:latin typeface="Abadi"/>
              </a:rPr>
              <a:t>[</a:t>
            </a:r>
          </a:p>
          <a:p>
            <a:pPr lvl="1">
              <a:lnSpc>
                <a:spcPct val="100000"/>
              </a:lnSpc>
              <a:spcBef>
                <a:spcPts val="1400"/>
              </a:spcBef>
            </a:pPr>
            <a:r>
              <a:rPr lang="en-US" dirty="0">
                <a:solidFill>
                  <a:schemeClr val="accent3">
                    <a:lumMod val="25000"/>
                  </a:schemeClr>
                </a:solidFill>
                <a:latin typeface="Abadi"/>
              </a:rPr>
              <a:t>    (</a:t>
            </a:r>
            <a:r>
              <a:rPr lang="en-US" dirty="0" err="1">
                <a:solidFill>
                  <a:schemeClr val="accent3">
                    <a:lumMod val="25000"/>
                  </a:schemeClr>
                </a:solidFill>
                <a:latin typeface="Abadi"/>
              </a:rPr>
              <a:t>df</a:t>
            </a:r>
            <a:r>
              <a:rPr lang="en-US" dirty="0">
                <a:solidFill>
                  <a:schemeClr val="accent3">
                    <a:lumMod val="25000"/>
                  </a:schemeClr>
                </a:solidFill>
                <a:latin typeface="Abadi"/>
              </a:rPr>
              <a:t>['Date'].</a:t>
            </a:r>
            <a:r>
              <a:rPr lang="en-US" dirty="0" err="1">
                <a:solidFill>
                  <a:schemeClr val="accent3">
                    <a:lumMod val="25000"/>
                  </a:schemeClr>
                </a:solidFill>
                <a:latin typeface="Abadi"/>
              </a:rPr>
              <a:t>dt.year</a:t>
            </a:r>
            <a:r>
              <a:rPr lang="en-US" dirty="0">
                <a:solidFill>
                  <a:schemeClr val="accent3">
                    <a:lumMod val="25000"/>
                  </a:schemeClr>
                </a:solidFill>
                <a:latin typeface="Abadi"/>
              </a:rPr>
              <a:t> == 2015) &amp;</a:t>
            </a:r>
          </a:p>
          <a:p>
            <a:pPr lvl="1">
              <a:lnSpc>
                <a:spcPct val="100000"/>
              </a:lnSpc>
              <a:spcBef>
                <a:spcPts val="1400"/>
              </a:spcBef>
            </a:pPr>
            <a:r>
              <a:rPr lang="en-US" dirty="0">
                <a:solidFill>
                  <a:schemeClr val="accent3">
                    <a:lumMod val="25000"/>
                  </a:schemeClr>
                </a:solidFill>
                <a:latin typeface="Abadi"/>
              </a:rPr>
              <a:t>    (</a:t>
            </a:r>
            <a:r>
              <a:rPr lang="en-US" dirty="0" err="1">
                <a:solidFill>
                  <a:schemeClr val="accent3">
                    <a:lumMod val="25000"/>
                  </a:schemeClr>
                </a:solidFill>
                <a:latin typeface="Abadi"/>
              </a:rPr>
              <a:t>df</a:t>
            </a:r>
            <a:r>
              <a:rPr lang="en-US" dirty="0">
                <a:solidFill>
                  <a:schemeClr val="accent3">
                    <a:lumMod val="25000"/>
                  </a:schemeClr>
                </a:solidFill>
                <a:latin typeface="Abadi"/>
              </a:rPr>
              <a:t>['Outcome'].</a:t>
            </a:r>
            <a:r>
              <a:rPr lang="en-US" dirty="0" err="1">
                <a:solidFill>
                  <a:schemeClr val="accent3">
                    <a:lumMod val="25000"/>
                  </a:schemeClr>
                </a:solidFill>
                <a:latin typeface="Abadi"/>
              </a:rPr>
              <a:t>str.contains</a:t>
            </a:r>
            <a:r>
              <a:rPr lang="en-US" dirty="0">
                <a:solidFill>
                  <a:schemeClr val="accent3">
                    <a:lumMod val="25000"/>
                  </a:schemeClr>
                </a:solidFill>
                <a:latin typeface="Abadi"/>
              </a:rPr>
              <a:t>('Failure', </a:t>
            </a:r>
            <a:r>
              <a:rPr lang="en-US" dirty="0" err="1">
                <a:solidFill>
                  <a:schemeClr val="accent3">
                    <a:lumMod val="25000"/>
                  </a:schemeClr>
                </a:solidFill>
                <a:latin typeface="Abadi"/>
              </a:rPr>
              <a:t>na</a:t>
            </a:r>
            <a:r>
              <a:rPr lang="en-US" dirty="0">
                <a:solidFill>
                  <a:schemeClr val="accent3">
                    <a:lumMod val="25000"/>
                  </a:schemeClr>
                </a:solidFill>
                <a:latin typeface="Abadi"/>
              </a:rPr>
              <a:t>=False)) &amp;</a:t>
            </a:r>
          </a:p>
          <a:p>
            <a:pPr lvl="1">
              <a:lnSpc>
                <a:spcPct val="100000"/>
              </a:lnSpc>
              <a:spcBef>
                <a:spcPts val="1400"/>
              </a:spcBef>
            </a:pPr>
            <a:r>
              <a:rPr lang="en-US" dirty="0">
                <a:solidFill>
                  <a:schemeClr val="accent3">
                    <a:lumMod val="25000"/>
                  </a:schemeClr>
                </a:solidFill>
                <a:latin typeface="Abadi"/>
              </a:rPr>
              <a:t>    (</a:t>
            </a:r>
            <a:r>
              <a:rPr lang="en-US" dirty="0" err="1">
                <a:solidFill>
                  <a:schemeClr val="accent3">
                    <a:lumMod val="25000"/>
                  </a:schemeClr>
                </a:solidFill>
                <a:latin typeface="Abadi"/>
              </a:rPr>
              <a:t>df</a:t>
            </a:r>
            <a:r>
              <a:rPr lang="en-US" dirty="0">
                <a:solidFill>
                  <a:schemeClr val="accent3">
                    <a:lumMod val="25000"/>
                  </a:schemeClr>
                </a:solidFill>
                <a:latin typeface="Abadi"/>
              </a:rPr>
              <a:t>['Outcome'].</a:t>
            </a:r>
            <a:r>
              <a:rPr lang="en-US" dirty="0" err="1">
                <a:solidFill>
                  <a:schemeClr val="accent3">
                    <a:lumMod val="25000"/>
                  </a:schemeClr>
                </a:solidFill>
                <a:latin typeface="Abadi"/>
              </a:rPr>
              <a:t>str.contains</a:t>
            </a:r>
            <a:r>
              <a:rPr lang="en-US" dirty="0">
                <a:solidFill>
                  <a:schemeClr val="accent3">
                    <a:lumMod val="25000"/>
                  </a:schemeClr>
                </a:solidFill>
                <a:latin typeface="Abadi"/>
              </a:rPr>
              <a:t>('drone ship', case=False, </a:t>
            </a:r>
            <a:r>
              <a:rPr lang="en-US" dirty="0" err="1">
                <a:solidFill>
                  <a:schemeClr val="accent3">
                    <a:lumMod val="25000"/>
                  </a:schemeClr>
                </a:solidFill>
                <a:latin typeface="Abadi"/>
              </a:rPr>
              <a:t>na</a:t>
            </a:r>
            <a:r>
              <a:rPr lang="en-US" dirty="0">
                <a:solidFill>
                  <a:schemeClr val="accent3">
                    <a:lumMod val="25000"/>
                  </a:schemeClr>
                </a:solidFill>
                <a:latin typeface="Abadi"/>
              </a:rPr>
              <a:t>=False))</a:t>
            </a:r>
          </a:p>
          <a:p>
            <a:pPr lvl="1">
              <a:lnSpc>
                <a:spcPct val="100000"/>
              </a:lnSpc>
              <a:spcBef>
                <a:spcPts val="1400"/>
              </a:spcBef>
            </a:pPr>
            <a:r>
              <a:rPr lang="en-US" dirty="0">
                <a:solidFill>
                  <a:schemeClr val="accent3">
                    <a:lumMod val="25000"/>
                  </a:schemeClr>
                </a:solidFill>
                <a:latin typeface="Abadi"/>
              </a:rPr>
              <a:t>]</a:t>
            </a:r>
          </a:p>
          <a:p>
            <a:pPr lvl="1">
              <a:lnSpc>
                <a:spcPct val="100000"/>
              </a:lnSpc>
              <a:spcBef>
                <a:spcPts val="1400"/>
              </a:spcBef>
            </a:pPr>
            <a:r>
              <a:rPr lang="en-US" dirty="0" err="1">
                <a:solidFill>
                  <a:schemeClr val="accent3">
                    <a:lumMod val="25000"/>
                  </a:schemeClr>
                </a:solidFill>
                <a:latin typeface="Abadi"/>
              </a:rPr>
              <a:t>result_df</a:t>
            </a:r>
            <a:r>
              <a:rPr lang="en-US" dirty="0">
                <a:solidFill>
                  <a:schemeClr val="accent3">
                    <a:lumMod val="25000"/>
                  </a:schemeClr>
                </a:solidFill>
                <a:latin typeface="Abadi"/>
              </a:rPr>
              <a:t> = </a:t>
            </a:r>
            <a:r>
              <a:rPr lang="en-US" dirty="0" err="1">
                <a:solidFill>
                  <a:schemeClr val="accent3">
                    <a:lumMod val="25000"/>
                  </a:schemeClr>
                </a:solidFill>
                <a:latin typeface="Abadi"/>
              </a:rPr>
              <a:t>filtered_df</a:t>
            </a:r>
            <a:r>
              <a:rPr lang="en-US" dirty="0">
                <a:solidFill>
                  <a:schemeClr val="accent3">
                    <a:lumMod val="25000"/>
                  </a:schemeClr>
                </a:solidFill>
                <a:latin typeface="Abadi"/>
              </a:rPr>
              <a:t>[['Outcome', '</a:t>
            </a:r>
            <a:r>
              <a:rPr lang="en-US" dirty="0" err="1">
                <a:solidFill>
                  <a:schemeClr val="accent3">
                    <a:lumMod val="25000"/>
                  </a:schemeClr>
                </a:solidFill>
                <a:latin typeface="Abadi"/>
              </a:rPr>
              <a:t>BoosterVersion</a:t>
            </a:r>
            <a:r>
              <a:rPr lang="en-US" dirty="0">
                <a:solidFill>
                  <a:schemeClr val="accent3">
                    <a:lumMod val="25000"/>
                  </a:schemeClr>
                </a:solidFill>
                <a:latin typeface="Abadi"/>
              </a:rPr>
              <a:t>', '</a:t>
            </a:r>
            <a:r>
              <a:rPr lang="en-US" dirty="0" err="1">
                <a:solidFill>
                  <a:schemeClr val="accent3">
                    <a:lumMod val="25000"/>
                  </a:schemeClr>
                </a:solidFill>
                <a:latin typeface="Abadi"/>
              </a:rPr>
              <a:t>LaunchSite</a:t>
            </a:r>
            <a:r>
              <a:rPr lang="en-US" dirty="0">
                <a:solidFill>
                  <a:schemeClr val="accent3">
                    <a:lumMod val="25000"/>
                  </a:schemeClr>
                </a:solidFill>
                <a:latin typeface="Abadi"/>
              </a:rPr>
              <a:t>’]]</a:t>
            </a:r>
          </a:p>
          <a:p>
            <a:pPr lvl="1">
              <a:lnSpc>
                <a:spcPct val="100000"/>
              </a:lnSpc>
              <a:spcBef>
                <a:spcPts val="1400"/>
              </a:spcBef>
            </a:pPr>
            <a:r>
              <a:rPr lang="en-US" dirty="0"/>
              <a:t>After applying these filters, no matching records were found. This indicates that either no attempts were made to land on a drone ship in 2015, or all such attempts were either successful or not classified as failures in the dataset.</a:t>
            </a:r>
            <a:endParaRPr lang="en-US" dirty="0">
              <a:solidFill>
                <a:schemeClr val="accent3">
                  <a:lumMod val="25000"/>
                </a:schemeClr>
              </a:solidFill>
              <a:latin typeface="Abadi"/>
            </a:endParaRPr>
          </a:p>
          <a:p>
            <a:pPr lvl="1">
              <a:lnSpc>
                <a:spcPct val="100000"/>
              </a:lnSpc>
              <a:spcBef>
                <a:spcPts val="1400"/>
              </a:spcBef>
            </a:pPr>
            <a:endParaRPr lang="en-US"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spTree>
    <p:extLst>
      <p:ext uri="{BB962C8B-B14F-4D97-AF65-F5344CB8AC3E}">
        <p14:creationId xmlns:p14="http://schemas.microsoft.com/office/powerpoint/2010/main" val="139843913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37</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28016" y="1536192"/>
            <a:ext cx="12472416" cy="5321808"/>
          </a:xfrm>
          <a:prstGeom prst="rect">
            <a:avLst/>
          </a:prstGeom>
        </p:spPr>
        <p:txBody>
          <a:bodyPr lIns="91440" tIns="45720" rIns="91440" bIns="45720" numCol="2" anchor="t"/>
          <a:lstStyle/>
          <a:p>
            <a:pPr>
              <a:lnSpc>
                <a:spcPct val="100000"/>
              </a:lnSpc>
              <a:spcBef>
                <a:spcPts val="1400"/>
              </a:spcBef>
            </a:pPr>
            <a:r>
              <a:rPr lang="en-US" sz="2200" dirty="0">
                <a:solidFill>
                  <a:schemeClr val="accent3">
                    <a:lumMod val="25000"/>
                  </a:schemeClr>
                </a:solidFill>
                <a:latin typeface="Abadi"/>
              </a:rPr>
              <a:t>Rank the count of landing outcomes (such as Failure (drone ship) or Success (ground pad)) between the date 2010-06-04 and 2017-03-20, in descending order</a:t>
            </a:r>
          </a:p>
          <a:p>
            <a:pPr lvl="1">
              <a:lnSpc>
                <a:spcPct val="100000"/>
              </a:lnSpc>
              <a:spcBef>
                <a:spcPts val="1400"/>
              </a:spcBef>
            </a:pPr>
            <a:r>
              <a:rPr lang="en-US" sz="1800" dirty="0">
                <a:solidFill>
                  <a:schemeClr val="accent3">
                    <a:lumMod val="25000"/>
                  </a:schemeClr>
                </a:solidFill>
                <a:latin typeface="Abadi"/>
              </a:rPr>
              <a:t>None </a:t>
            </a:r>
            <a:r>
              <a:rPr lang="en-US" sz="1800" dirty="0" err="1">
                <a:solidFill>
                  <a:schemeClr val="accent3">
                    <a:lumMod val="25000"/>
                  </a:schemeClr>
                </a:solidFill>
                <a:latin typeface="Abadi"/>
              </a:rPr>
              <a:t>None</a:t>
            </a:r>
            <a:r>
              <a:rPr lang="en-US" sz="1800" dirty="0">
                <a:solidFill>
                  <a:schemeClr val="accent3">
                    <a:lumMod val="25000"/>
                  </a:schemeClr>
                </a:solidFill>
                <a:latin typeface="Abadi"/>
              </a:rPr>
              <a:t> – 9 times (no landing attempt or data not recorded)</a:t>
            </a:r>
          </a:p>
          <a:p>
            <a:pPr lvl="1">
              <a:lnSpc>
                <a:spcPct val="100000"/>
              </a:lnSpc>
              <a:spcBef>
                <a:spcPts val="1400"/>
              </a:spcBef>
            </a:pPr>
            <a:r>
              <a:rPr lang="en-US" sz="1800" dirty="0">
                <a:solidFill>
                  <a:schemeClr val="accent3">
                    <a:lumMod val="25000"/>
                  </a:schemeClr>
                </a:solidFill>
                <a:latin typeface="Abadi"/>
              </a:rPr>
              <a:t>True ASDS – 5 successful landings on a drone ship</a:t>
            </a:r>
          </a:p>
          <a:p>
            <a:pPr lvl="1">
              <a:lnSpc>
                <a:spcPct val="100000"/>
              </a:lnSpc>
              <a:spcBef>
                <a:spcPts val="1400"/>
              </a:spcBef>
            </a:pPr>
            <a:r>
              <a:rPr lang="en-US" sz="1800" dirty="0">
                <a:solidFill>
                  <a:schemeClr val="accent3">
                    <a:lumMod val="25000"/>
                  </a:schemeClr>
                </a:solidFill>
                <a:latin typeface="Abadi"/>
              </a:rPr>
              <a:t>False ASDS – 4 failed drone ship landings</a:t>
            </a:r>
          </a:p>
          <a:p>
            <a:pPr lvl="1">
              <a:lnSpc>
                <a:spcPct val="100000"/>
              </a:lnSpc>
              <a:spcBef>
                <a:spcPts val="1400"/>
              </a:spcBef>
            </a:pPr>
            <a:r>
              <a:rPr lang="en-US" sz="1800" dirty="0">
                <a:solidFill>
                  <a:schemeClr val="accent3">
                    <a:lumMod val="25000"/>
                  </a:schemeClr>
                </a:solidFill>
                <a:latin typeface="Abadi"/>
              </a:rPr>
              <a:t>True Ocean – 3 successful ocean landings</a:t>
            </a:r>
          </a:p>
          <a:p>
            <a:pPr lvl="1">
              <a:lnSpc>
                <a:spcPct val="100000"/>
              </a:lnSpc>
              <a:spcBef>
                <a:spcPts val="1400"/>
              </a:spcBef>
            </a:pPr>
            <a:r>
              <a:rPr lang="en-US" sz="1800" dirty="0">
                <a:solidFill>
                  <a:schemeClr val="accent3">
                    <a:lumMod val="25000"/>
                  </a:schemeClr>
                </a:solidFill>
                <a:latin typeface="Abadi"/>
              </a:rPr>
              <a:t>True RTLS – 3 successful ground pad landings</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a:p>
            <a:pPr lvl="1">
              <a:lnSpc>
                <a:spcPct val="100000"/>
              </a:lnSpc>
              <a:spcBef>
                <a:spcPts val="1400"/>
              </a:spcBef>
            </a:pPr>
            <a:r>
              <a:rPr lang="en-US" sz="1800" dirty="0" err="1">
                <a:solidFill>
                  <a:schemeClr val="accent3">
                    <a:lumMod val="25000"/>
                  </a:schemeClr>
                </a:solidFill>
                <a:latin typeface="Abadi" panose="020B0604020104020204" pitchFamily="34" charset="0"/>
              </a:rPr>
              <a:t>df</a:t>
            </a:r>
            <a:r>
              <a:rPr lang="en-US" sz="1800" dirty="0">
                <a:solidFill>
                  <a:schemeClr val="accent3">
                    <a:lumMod val="25000"/>
                  </a:schemeClr>
                </a:solidFill>
                <a:latin typeface="Abadi" panose="020B0604020104020204" pitchFamily="34" charset="0"/>
              </a:rPr>
              <a:t> = </a:t>
            </a:r>
            <a:r>
              <a:rPr lang="en-US" sz="1800" dirty="0" err="1">
                <a:solidFill>
                  <a:schemeClr val="accent3">
                    <a:lumMod val="25000"/>
                  </a:schemeClr>
                </a:solidFill>
                <a:latin typeface="Abadi" panose="020B0604020104020204" pitchFamily="34" charset="0"/>
              </a:rPr>
              <a:t>pd.read_csv</a:t>
            </a:r>
            <a:r>
              <a:rPr lang="en-US" sz="1800" dirty="0">
                <a:solidFill>
                  <a:schemeClr val="accent3">
                    <a:lumMod val="25000"/>
                  </a:schemeClr>
                </a:solidFill>
                <a:latin typeface="Abadi" panose="020B0604020104020204" pitchFamily="34" charset="0"/>
              </a:rPr>
              <a:t>("/</a:t>
            </a:r>
            <a:r>
              <a:rPr lang="en-US" sz="1800" dirty="0" err="1">
                <a:solidFill>
                  <a:schemeClr val="accent3">
                    <a:lumMod val="25000"/>
                  </a:schemeClr>
                </a:solidFill>
                <a:latin typeface="Abadi" panose="020B0604020104020204" pitchFamily="34" charset="0"/>
              </a:rPr>
              <a:t>mnt</a:t>
            </a:r>
            <a:r>
              <a:rPr lang="en-US" sz="1800" dirty="0">
                <a:solidFill>
                  <a:schemeClr val="accent3">
                    <a:lumMod val="25000"/>
                  </a:schemeClr>
                </a:solidFill>
                <a:latin typeface="Abadi" panose="020B0604020104020204" pitchFamily="34" charset="0"/>
              </a:rPr>
              <a:t>/data/dataset_part_2.csv")</a:t>
            </a:r>
          </a:p>
          <a:p>
            <a:pPr lvl="1">
              <a:lnSpc>
                <a:spcPct val="100000"/>
              </a:lnSpc>
              <a:spcBef>
                <a:spcPts val="1400"/>
              </a:spcBef>
            </a:pPr>
            <a:r>
              <a:rPr lang="en-US" sz="1800" dirty="0" err="1">
                <a:solidFill>
                  <a:schemeClr val="accent3">
                    <a:lumMod val="25000"/>
                  </a:schemeClr>
                </a:solidFill>
                <a:latin typeface="Abadi" panose="020B0604020104020204" pitchFamily="34" charset="0"/>
              </a:rPr>
              <a:t>df</a:t>
            </a:r>
            <a:r>
              <a:rPr lang="en-US" sz="1800" dirty="0">
                <a:solidFill>
                  <a:schemeClr val="accent3">
                    <a:lumMod val="25000"/>
                  </a:schemeClr>
                </a:solidFill>
                <a:latin typeface="Abadi" panose="020B0604020104020204" pitchFamily="34" charset="0"/>
              </a:rPr>
              <a:t>['Date'] = </a:t>
            </a:r>
            <a:r>
              <a:rPr lang="en-US" sz="1800" dirty="0" err="1">
                <a:solidFill>
                  <a:schemeClr val="accent3">
                    <a:lumMod val="25000"/>
                  </a:schemeClr>
                </a:solidFill>
                <a:latin typeface="Abadi" panose="020B0604020104020204" pitchFamily="34" charset="0"/>
              </a:rPr>
              <a:t>pd.to_datetime</a:t>
            </a:r>
            <a:r>
              <a:rPr lang="en-US" sz="1800" dirty="0">
                <a:solidFill>
                  <a:schemeClr val="accent3">
                    <a:lumMod val="25000"/>
                  </a:schemeClr>
                </a:solidFill>
                <a:latin typeface="Abadi" panose="020B0604020104020204" pitchFamily="34" charset="0"/>
              </a:rPr>
              <a:t>(</a:t>
            </a:r>
            <a:r>
              <a:rPr lang="en-US" sz="1800" dirty="0" err="1">
                <a:solidFill>
                  <a:schemeClr val="accent3">
                    <a:lumMod val="25000"/>
                  </a:schemeClr>
                </a:solidFill>
                <a:latin typeface="Abadi" panose="020B0604020104020204" pitchFamily="34" charset="0"/>
              </a:rPr>
              <a:t>df</a:t>
            </a:r>
            <a:r>
              <a:rPr lang="en-US" sz="1800" dirty="0">
                <a:solidFill>
                  <a:schemeClr val="accent3">
                    <a:lumMod val="25000"/>
                  </a:schemeClr>
                </a:solidFill>
                <a:latin typeface="Abadi" panose="020B0604020104020204" pitchFamily="34" charset="0"/>
              </a:rPr>
              <a:t>['Date'])</a:t>
            </a:r>
          </a:p>
          <a:p>
            <a:pPr lvl="1">
              <a:lnSpc>
                <a:spcPct val="100000"/>
              </a:lnSpc>
              <a:spcBef>
                <a:spcPts val="1400"/>
              </a:spcBef>
            </a:pPr>
            <a:r>
              <a:rPr lang="en-US" sz="1800" dirty="0" err="1">
                <a:solidFill>
                  <a:schemeClr val="accent3">
                    <a:lumMod val="25000"/>
                  </a:schemeClr>
                </a:solidFill>
                <a:latin typeface="Abadi" panose="020B0604020104020204" pitchFamily="34" charset="0"/>
              </a:rPr>
              <a:t>filtered_df</a:t>
            </a:r>
            <a:r>
              <a:rPr lang="en-US" sz="1800" dirty="0">
                <a:solidFill>
                  <a:schemeClr val="accent3">
                    <a:lumMod val="25000"/>
                  </a:schemeClr>
                </a:solidFill>
                <a:latin typeface="Abadi" panose="020B0604020104020204" pitchFamily="34" charset="0"/>
              </a:rPr>
              <a:t> = </a:t>
            </a:r>
            <a:r>
              <a:rPr lang="en-US" sz="1800" dirty="0" err="1">
                <a:solidFill>
                  <a:schemeClr val="accent3">
                    <a:lumMod val="25000"/>
                  </a:schemeClr>
                </a:solidFill>
                <a:latin typeface="Abadi" panose="020B0604020104020204" pitchFamily="34" charset="0"/>
              </a:rPr>
              <a:t>df</a:t>
            </a:r>
            <a:r>
              <a:rPr lang="en-US" sz="1800" dirty="0">
                <a:solidFill>
                  <a:schemeClr val="accent3">
                    <a:lumMod val="25000"/>
                  </a:schemeClr>
                </a:solidFill>
                <a:latin typeface="Abadi" panose="020B0604020104020204" pitchFamily="34" charset="0"/>
              </a:rPr>
              <a:t>[</a:t>
            </a:r>
          </a:p>
          <a:p>
            <a:pPr lvl="1">
              <a:lnSpc>
                <a:spcPct val="100000"/>
              </a:lnSpc>
              <a:spcBef>
                <a:spcPts val="1400"/>
              </a:spcBef>
            </a:pPr>
            <a:r>
              <a:rPr lang="en-US" sz="1800" dirty="0">
                <a:solidFill>
                  <a:schemeClr val="accent3">
                    <a:lumMod val="25000"/>
                  </a:schemeClr>
                </a:solidFill>
                <a:latin typeface="Abadi" panose="020B0604020104020204" pitchFamily="34" charset="0"/>
              </a:rPr>
              <a:t>    (</a:t>
            </a:r>
            <a:r>
              <a:rPr lang="en-US" sz="1800" dirty="0" err="1">
                <a:solidFill>
                  <a:schemeClr val="accent3">
                    <a:lumMod val="25000"/>
                  </a:schemeClr>
                </a:solidFill>
                <a:latin typeface="Abadi" panose="020B0604020104020204" pitchFamily="34" charset="0"/>
              </a:rPr>
              <a:t>df</a:t>
            </a:r>
            <a:r>
              <a:rPr lang="en-US" sz="1800" dirty="0">
                <a:solidFill>
                  <a:schemeClr val="accent3">
                    <a:lumMod val="25000"/>
                  </a:schemeClr>
                </a:solidFill>
                <a:latin typeface="Abadi" panose="020B0604020104020204" pitchFamily="34" charset="0"/>
              </a:rPr>
              <a:t>['Date'] &gt;= '2010-06-04') &amp; </a:t>
            </a:r>
          </a:p>
          <a:p>
            <a:pPr lvl="1">
              <a:lnSpc>
                <a:spcPct val="100000"/>
              </a:lnSpc>
              <a:spcBef>
                <a:spcPts val="1400"/>
              </a:spcBef>
            </a:pPr>
            <a:r>
              <a:rPr lang="en-US" sz="1800" dirty="0">
                <a:solidFill>
                  <a:schemeClr val="accent3">
                    <a:lumMod val="25000"/>
                  </a:schemeClr>
                </a:solidFill>
                <a:latin typeface="Abadi" panose="020B0604020104020204" pitchFamily="34" charset="0"/>
              </a:rPr>
              <a:t>    (</a:t>
            </a:r>
            <a:r>
              <a:rPr lang="en-US" sz="1800" dirty="0" err="1">
                <a:solidFill>
                  <a:schemeClr val="accent3">
                    <a:lumMod val="25000"/>
                  </a:schemeClr>
                </a:solidFill>
                <a:latin typeface="Abadi" panose="020B0604020104020204" pitchFamily="34" charset="0"/>
              </a:rPr>
              <a:t>df</a:t>
            </a:r>
            <a:r>
              <a:rPr lang="en-US" sz="1800" dirty="0">
                <a:solidFill>
                  <a:schemeClr val="accent3">
                    <a:lumMod val="25000"/>
                  </a:schemeClr>
                </a:solidFill>
                <a:latin typeface="Abadi" panose="020B0604020104020204" pitchFamily="34" charset="0"/>
              </a:rPr>
              <a:t>['Date'] &lt;= '2017-03-20')</a:t>
            </a:r>
          </a:p>
          <a:p>
            <a:pPr lvl="1">
              <a:lnSpc>
                <a:spcPct val="100000"/>
              </a:lnSpc>
              <a:spcBef>
                <a:spcPts val="1400"/>
              </a:spcBef>
            </a:pPr>
            <a:r>
              <a:rPr lang="en-US" sz="1800" dirty="0">
                <a:solidFill>
                  <a:schemeClr val="accent3">
                    <a:lumMod val="25000"/>
                  </a:schemeClr>
                </a:solidFill>
                <a:latin typeface="Abadi" panose="020B0604020104020204" pitchFamily="34" charset="0"/>
              </a:rPr>
              <a:t>]</a:t>
            </a:r>
          </a:p>
          <a:p>
            <a:pPr lvl="1">
              <a:lnSpc>
                <a:spcPct val="100000"/>
              </a:lnSpc>
              <a:spcBef>
                <a:spcPts val="1400"/>
              </a:spcBef>
            </a:pPr>
            <a:r>
              <a:rPr lang="en-US" sz="1800" dirty="0" err="1">
                <a:solidFill>
                  <a:schemeClr val="accent3">
                    <a:lumMod val="25000"/>
                  </a:schemeClr>
                </a:solidFill>
                <a:latin typeface="Abadi" panose="020B0604020104020204" pitchFamily="34" charset="0"/>
              </a:rPr>
              <a:t>landing_outcome_counts_new</a:t>
            </a:r>
            <a:r>
              <a:rPr lang="en-US" sz="1800" dirty="0">
                <a:solidFill>
                  <a:schemeClr val="accent3">
                    <a:lumMod val="25000"/>
                  </a:schemeClr>
                </a:solidFill>
                <a:latin typeface="Abadi" panose="020B0604020104020204" pitchFamily="34" charset="0"/>
              </a:rPr>
              <a:t> = </a:t>
            </a:r>
            <a:r>
              <a:rPr lang="en-US" sz="1800" dirty="0" err="1">
                <a:solidFill>
                  <a:schemeClr val="accent3">
                    <a:lumMod val="25000"/>
                  </a:schemeClr>
                </a:solidFill>
                <a:latin typeface="Abadi" panose="020B0604020104020204" pitchFamily="34" charset="0"/>
              </a:rPr>
              <a:t>filtered_df</a:t>
            </a:r>
            <a:r>
              <a:rPr lang="en-US" sz="1800" dirty="0">
                <a:solidFill>
                  <a:schemeClr val="accent3">
                    <a:lumMod val="25000"/>
                  </a:schemeClr>
                </a:solidFill>
                <a:latin typeface="Abadi" panose="020B0604020104020204" pitchFamily="34" charset="0"/>
              </a:rPr>
              <a:t>['Outcome'].</a:t>
            </a:r>
            <a:r>
              <a:rPr lang="en-US" sz="1800" dirty="0" err="1">
                <a:solidFill>
                  <a:schemeClr val="accent3">
                    <a:lumMod val="25000"/>
                  </a:schemeClr>
                </a:solidFill>
                <a:latin typeface="Abadi" panose="020B0604020104020204" pitchFamily="34" charset="0"/>
              </a:rPr>
              <a:t>value_counts</a:t>
            </a:r>
            <a:r>
              <a:rPr lang="en-US" sz="1800" dirty="0">
                <a:solidFill>
                  <a:schemeClr val="accent3">
                    <a:lumMod val="25000"/>
                  </a:schemeClr>
                </a:solidFill>
                <a:latin typeface="Abadi" panose="020B0604020104020204" pitchFamily="34" charset="0"/>
              </a:rPr>
              <a:t>().</a:t>
            </a:r>
            <a:r>
              <a:rPr lang="en-US" sz="1800" dirty="0" err="1">
                <a:solidFill>
                  <a:schemeClr val="accent3">
                    <a:lumMod val="25000"/>
                  </a:schemeClr>
                </a:solidFill>
                <a:latin typeface="Abadi" panose="020B0604020104020204" pitchFamily="34" charset="0"/>
              </a:rPr>
              <a:t>reset_index</a:t>
            </a:r>
            <a:r>
              <a:rPr lang="en-US" sz="1800" dirty="0">
                <a:solidFill>
                  <a:schemeClr val="accent3">
                    <a:lumMod val="25000"/>
                  </a:schemeClr>
                </a:solidFill>
                <a:latin typeface="Abadi" panose="020B0604020104020204" pitchFamily="34" charset="0"/>
              </a:rPr>
              <a:t>()</a:t>
            </a:r>
          </a:p>
          <a:p>
            <a:pPr lvl="1">
              <a:lnSpc>
                <a:spcPct val="100000"/>
              </a:lnSpc>
              <a:spcBef>
                <a:spcPts val="1400"/>
              </a:spcBef>
            </a:pPr>
            <a:r>
              <a:rPr lang="en-US" sz="1800" dirty="0" err="1">
                <a:solidFill>
                  <a:schemeClr val="accent3">
                    <a:lumMod val="25000"/>
                  </a:schemeClr>
                </a:solidFill>
                <a:latin typeface="Abadi" panose="020B0604020104020204" pitchFamily="34" charset="0"/>
              </a:rPr>
              <a:t>landing_outcome_counts_new.columns</a:t>
            </a:r>
            <a:r>
              <a:rPr lang="en-US" sz="1800" dirty="0">
                <a:solidFill>
                  <a:schemeClr val="accent3">
                    <a:lumMod val="25000"/>
                  </a:schemeClr>
                </a:solidFill>
                <a:latin typeface="Abadi" panose="020B0604020104020204" pitchFamily="34" charset="0"/>
              </a:rPr>
              <a:t> = ['</a:t>
            </a:r>
            <a:r>
              <a:rPr lang="en-US" sz="1800" dirty="0" err="1">
                <a:solidFill>
                  <a:schemeClr val="accent3">
                    <a:lumMod val="25000"/>
                  </a:schemeClr>
                </a:solidFill>
                <a:latin typeface="Abadi" panose="020B0604020104020204" pitchFamily="34" charset="0"/>
              </a:rPr>
              <a:t>LandingOutcome</a:t>
            </a:r>
            <a:r>
              <a:rPr lang="en-US" sz="1800" dirty="0">
                <a:solidFill>
                  <a:schemeClr val="accent3">
                    <a:lumMod val="25000"/>
                  </a:schemeClr>
                </a:solidFill>
                <a:latin typeface="Abadi" panose="020B0604020104020204" pitchFamily="34" charset="0"/>
              </a:rPr>
              <a:t>', 'Count']</a:t>
            </a:r>
          </a:p>
          <a:p>
            <a:pPr lvl="1">
              <a:lnSpc>
                <a:spcPct val="100000"/>
              </a:lnSpc>
              <a:spcBef>
                <a:spcPts val="1400"/>
              </a:spcBef>
            </a:pPr>
            <a:endParaRPr lang="en-US" sz="18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spTree>
    <p:extLst>
      <p:ext uri="{BB962C8B-B14F-4D97-AF65-F5344CB8AC3E}">
        <p14:creationId xmlns:p14="http://schemas.microsoft.com/office/powerpoint/2010/main" val="397516842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352751" y="932588"/>
            <a:ext cx="11486498" cy="4752609"/>
          </a:xfrm>
          <a:prstGeom prst="rect">
            <a:avLst/>
          </a:prstGeom>
        </p:spPr>
        <p:txBody>
          <a:bodyPr lIns="91440" tIns="45720" rIns="91440" bIns="45720" numCol="2" anchor="t">
            <a:normAutofit/>
          </a:bodyPr>
          <a:lstStyle/>
          <a:p>
            <a:pPr>
              <a:lnSpc>
                <a:spcPct val="100000"/>
              </a:lnSpc>
              <a:spcBef>
                <a:spcPts val="1400"/>
              </a:spcBef>
            </a:pPr>
            <a:endParaRPr lang="en-US" sz="2200" dirty="0">
              <a:solidFill>
                <a:schemeClr val="accent3">
                  <a:lumMod val="25000"/>
                </a:schemeClr>
              </a:solidFill>
              <a:latin typeface="Abadi"/>
            </a:endParaRPr>
          </a:p>
          <a:p>
            <a:r>
              <a:rPr lang="en-US" sz="1800" dirty="0"/>
              <a:t>Launch Sites on the Map</a:t>
            </a:r>
          </a:p>
          <a:p>
            <a:r>
              <a:rPr lang="en-US" sz="1800" dirty="0"/>
              <a:t>Two major U.S. launch sites identified:</a:t>
            </a:r>
          </a:p>
          <a:p>
            <a:pPr lvl="1"/>
            <a:r>
              <a:rPr lang="en-US" sz="1400" dirty="0"/>
              <a:t>Los Angeles, CA – near Vandenberg Space Force Base, used for polar orbit launches.</a:t>
            </a:r>
            <a:endParaRPr lang="en-US" sz="1800" dirty="0"/>
          </a:p>
          <a:p>
            <a:pPr lvl="1"/>
            <a:r>
              <a:rPr lang="en-US" sz="1400" dirty="0"/>
              <a:t>Florida – near Cape Canaveral/Kennedy Space Center, used for equatorial and geostationary launches.</a:t>
            </a:r>
            <a:endParaRPr lang="en-US" sz="1800" dirty="0"/>
          </a:p>
          <a:p>
            <a:r>
              <a:rPr lang="en-US" sz="1800" dirty="0"/>
              <a:t>Map markers highlight key locations for space missions.</a:t>
            </a:r>
          </a:p>
          <a:p>
            <a:endParaRPr lang="en-US" sz="1800" dirty="0"/>
          </a:p>
          <a:p>
            <a:endParaRPr lang="en-US" sz="1800" dirty="0"/>
          </a:p>
          <a:p>
            <a:endParaRPr lang="en-US" sz="1800" dirty="0"/>
          </a:p>
          <a:p>
            <a:endParaRPr lang="en-US" sz="1800" dirty="0"/>
          </a:p>
          <a:p>
            <a:endParaRPr lang="en-US" sz="1800" dirty="0"/>
          </a:p>
          <a:p>
            <a:endParaRPr lang="en-US" sz="1800" dirty="0"/>
          </a:p>
          <a:p>
            <a:endParaRPr lang="en-US" sz="1800" dirty="0"/>
          </a:p>
          <a:p>
            <a:r>
              <a:rPr lang="en-US" sz="1800" dirty="0"/>
              <a:t>Visual emphasis on coastal launch advantages due to orbital mechanics</a:t>
            </a:r>
            <a:r>
              <a:rPr lang="en-US" dirty="0"/>
              <a:t>.</a:t>
            </a:r>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t>Launch sites on a map</a:t>
            </a:r>
            <a:endParaRPr lang="en-US" dirty="0">
              <a:solidFill>
                <a:srgbClr val="0B49CB"/>
              </a:solidFill>
              <a:latin typeface="Abadi"/>
            </a:endParaRPr>
          </a:p>
        </p:txBody>
      </p:sp>
      <p:pic>
        <p:nvPicPr>
          <p:cNvPr id="6" name="Imagen 5">
            <a:extLst>
              <a:ext uri="{FF2B5EF4-FFF2-40B4-BE49-F238E27FC236}">
                <a16:creationId xmlns:a16="http://schemas.microsoft.com/office/drawing/2014/main" id="{88855513-6CC9-A6D2-59FE-276738E52464}"/>
              </a:ext>
            </a:extLst>
          </p:cNvPr>
          <p:cNvPicPr>
            <a:picLocks noChangeAspect="1"/>
          </p:cNvPicPr>
          <p:nvPr/>
        </p:nvPicPr>
        <p:blipFill>
          <a:blip r:embed="rId3"/>
          <a:stretch>
            <a:fillRect/>
          </a:stretch>
        </p:blipFill>
        <p:spPr>
          <a:xfrm>
            <a:off x="770011" y="3308892"/>
            <a:ext cx="10273127" cy="2962688"/>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6" y="1812176"/>
            <a:ext cx="9531965" cy="433924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lvl="1">
              <a:spcBef>
                <a:spcPts val="1400"/>
              </a:spcBef>
            </a:pPr>
            <a:r>
              <a:rPr lang="en-US" sz="1800" dirty="0"/>
              <a:t>SpaceX offers Falcon 9 rocket launches for $62 million, significantly lower than traditional providers who charge up to $165 million. This cost advantage is largely due to the reusability of the Falcon 9's first stage. Predicting landing success can help estimate launch costs and provide insights for other companies competing in the aerospace market.</a:t>
            </a:r>
          </a:p>
          <a:p>
            <a:pPr lvl="1">
              <a:spcBef>
                <a:spcPts val="1400"/>
              </a:spcBef>
            </a:pPr>
            <a:endParaRPr lang="en-US" sz="1800" dirty="0">
              <a:solidFill>
                <a:schemeClr val="accent3">
                  <a:lumMod val="25000"/>
                </a:schemeClr>
              </a:solidFill>
              <a:latin typeface="Abadi" panose="020B0604020104020204" pitchFamily="34" charset="0"/>
            </a:endParaRP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pPr>
            <a:r>
              <a:rPr lang="en-US" sz="1800" dirty="0"/>
              <a:t>Key Questions:</a:t>
            </a:r>
            <a:br>
              <a:rPr lang="en-US" sz="1800" dirty="0"/>
            </a:br>
            <a:r>
              <a:rPr lang="en-US" sz="1800" dirty="0"/>
              <a:t>- Can we predict if the Falcon 9 first stage will land successfully?</a:t>
            </a:r>
            <a:br>
              <a:rPr lang="en-US" sz="1800" dirty="0"/>
            </a:br>
            <a:r>
              <a:rPr lang="en-US" sz="1800" dirty="0"/>
              <a:t>- How do payload mass, launch site, and orbit type affect landing outcome?</a:t>
            </a:r>
            <a:br>
              <a:rPr lang="en-US" sz="1800" dirty="0"/>
            </a:br>
            <a:r>
              <a:rPr lang="en-US" sz="1800" dirty="0"/>
              <a:t>- Which machine learning model gives the best prediction performance?</a:t>
            </a:r>
            <a:endParaRPr lang="en-US" sz="18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340783" y="1253331"/>
            <a:ext cx="9745589" cy="4351338"/>
          </a:xfrm>
          <a:prstGeom prst="rect">
            <a:avLst/>
          </a:prstGeom>
        </p:spPr>
        <p:txBody>
          <a:bodyPr lIns="91440" tIns="45720" rIns="91440" bIns="45720" numCol="2" anchor="t">
            <a:normAutofit/>
          </a:bodyPr>
          <a:lstStyle/>
          <a:p>
            <a:pPr>
              <a:lnSpc>
                <a:spcPct val="100000"/>
              </a:lnSpc>
              <a:spcBef>
                <a:spcPts val="1400"/>
              </a:spcBef>
            </a:pPr>
            <a:r>
              <a:rPr lang="en-US" sz="2200" dirty="0">
                <a:solidFill>
                  <a:schemeClr val="accent3">
                    <a:lumMod val="25000"/>
                  </a:schemeClr>
                </a:solidFill>
                <a:latin typeface="Abadi"/>
              </a:rPr>
              <a:t>Launch Outcomes by Site (Map View)</a:t>
            </a:r>
          </a:p>
          <a:p>
            <a:pPr lvl="1">
              <a:lnSpc>
                <a:spcPct val="100000"/>
              </a:lnSpc>
              <a:spcBef>
                <a:spcPts val="1400"/>
              </a:spcBef>
            </a:pPr>
            <a:r>
              <a:rPr lang="en-US" sz="1800" dirty="0">
                <a:solidFill>
                  <a:schemeClr val="accent3">
                    <a:lumMod val="25000"/>
                  </a:schemeClr>
                </a:solidFill>
                <a:latin typeface="Abadi"/>
              </a:rPr>
              <a:t>Green marker: Successful launch</a:t>
            </a:r>
          </a:p>
          <a:p>
            <a:pPr lvl="1">
              <a:lnSpc>
                <a:spcPct val="100000"/>
              </a:lnSpc>
              <a:spcBef>
                <a:spcPts val="1400"/>
              </a:spcBef>
            </a:pPr>
            <a:r>
              <a:rPr lang="en-US" sz="1800" dirty="0">
                <a:solidFill>
                  <a:schemeClr val="accent3">
                    <a:lumMod val="25000"/>
                  </a:schemeClr>
                </a:solidFill>
                <a:latin typeface="Abadi"/>
              </a:rPr>
              <a:t>Red marker: Failed launch</a:t>
            </a:r>
          </a:p>
          <a:p>
            <a:pPr lvl="1">
              <a:lnSpc>
                <a:spcPct val="100000"/>
              </a:lnSpc>
              <a:spcBef>
                <a:spcPts val="1400"/>
              </a:spcBef>
            </a:pPr>
            <a:r>
              <a:rPr lang="en-US" sz="1800" dirty="0">
                <a:solidFill>
                  <a:schemeClr val="accent3">
                    <a:lumMod val="25000"/>
                  </a:schemeClr>
                </a:solidFill>
                <a:latin typeface="Abadi"/>
              </a:rPr>
              <a:t>Multiple launches occurred from the same location (clustered markers)</a:t>
            </a:r>
          </a:p>
          <a:p>
            <a:pPr lvl="1">
              <a:lnSpc>
                <a:spcPct val="100000"/>
              </a:lnSpc>
              <a:spcBef>
                <a:spcPts val="1400"/>
              </a:spcBef>
            </a:pPr>
            <a:endParaRPr lang="en-US" sz="1800" dirty="0">
              <a:solidFill>
                <a:schemeClr val="accent3">
                  <a:lumMod val="25000"/>
                </a:schemeClr>
              </a:solidFill>
              <a:latin typeface="Abadi"/>
            </a:endParaRPr>
          </a:p>
          <a:p>
            <a:pPr lvl="1">
              <a:lnSpc>
                <a:spcPct val="100000"/>
              </a:lnSpc>
              <a:spcBef>
                <a:spcPts val="1400"/>
              </a:spcBef>
            </a:pPr>
            <a:endParaRPr lang="en-US" sz="1800" dirty="0">
              <a:solidFill>
                <a:schemeClr val="accent3">
                  <a:lumMod val="25000"/>
                </a:schemeClr>
              </a:solidFill>
              <a:latin typeface="Abadi"/>
            </a:endParaRPr>
          </a:p>
          <a:p>
            <a:pPr lvl="1">
              <a:lnSpc>
                <a:spcPct val="100000"/>
              </a:lnSpc>
              <a:spcBef>
                <a:spcPts val="1400"/>
              </a:spcBef>
            </a:pPr>
            <a:endParaRPr lang="en-US" sz="1800" dirty="0">
              <a:solidFill>
                <a:schemeClr val="accent3">
                  <a:lumMod val="25000"/>
                </a:schemeClr>
              </a:solidFill>
              <a:latin typeface="Abadi"/>
            </a:endParaRPr>
          </a:p>
          <a:p>
            <a:pPr lvl="1">
              <a:lnSpc>
                <a:spcPct val="100000"/>
              </a:lnSpc>
              <a:spcBef>
                <a:spcPts val="1400"/>
              </a:spcBef>
            </a:pPr>
            <a:endParaRPr lang="en-US" sz="1800" dirty="0">
              <a:solidFill>
                <a:schemeClr val="accent3">
                  <a:lumMod val="25000"/>
                </a:schemeClr>
              </a:solidFill>
              <a:latin typeface="Abadi"/>
            </a:endParaRPr>
          </a:p>
          <a:p>
            <a:pPr lvl="1">
              <a:lnSpc>
                <a:spcPct val="100000"/>
              </a:lnSpc>
              <a:spcBef>
                <a:spcPts val="1400"/>
              </a:spcBef>
            </a:pPr>
            <a:endParaRPr lang="en-US" sz="1800" dirty="0">
              <a:solidFill>
                <a:schemeClr val="accent3">
                  <a:lumMod val="25000"/>
                </a:schemeClr>
              </a:solidFill>
              <a:latin typeface="Abadi"/>
            </a:endParaRPr>
          </a:p>
          <a:p>
            <a:pPr lvl="1">
              <a:lnSpc>
                <a:spcPct val="100000"/>
              </a:lnSpc>
              <a:spcBef>
                <a:spcPts val="1400"/>
              </a:spcBef>
            </a:pPr>
            <a:r>
              <a:rPr lang="en-US" sz="1800" dirty="0">
                <a:solidFill>
                  <a:schemeClr val="accent3">
                    <a:lumMod val="25000"/>
                  </a:schemeClr>
                </a:solidFill>
                <a:latin typeface="Abadi"/>
              </a:rPr>
              <a:t>Site shown is likely Cape Canaveral, FL — a major U.S. launch center</a:t>
            </a:r>
          </a:p>
          <a:p>
            <a:pPr lvl="1">
              <a:lnSpc>
                <a:spcPct val="100000"/>
              </a:lnSpc>
              <a:spcBef>
                <a:spcPts val="1400"/>
              </a:spcBef>
            </a:pPr>
            <a:r>
              <a:rPr lang="en-US" sz="1800" dirty="0">
                <a:solidFill>
                  <a:schemeClr val="accent3">
                    <a:lumMod val="25000"/>
                  </a:schemeClr>
                </a:solidFill>
                <a:latin typeface="Abadi"/>
              </a:rPr>
              <a:t>Map helps visualize success vs. failure rates by location</a:t>
            </a:r>
            <a:endParaRPr lang="en-US" dirty="0">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Success/failed launches for each site on the map</a:t>
            </a:r>
          </a:p>
        </p:txBody>
      </p:sp>
      <p:pic>
        <p:nvPicPr>
          <p:cNvPr id="4" name="Imagen 3">
            <a:extLst>
              <a:ext uri="{FF2B5EF4-FFF2-40B4-BE49-F238E27FC236}">
                <a16:creationId xmlns:a16="http://schemas.microsoft.com/office/drawing/2014/main" id="{111D6CE1-D55A-0BC1-B8B9-71E9838F790A}"/>
              </a:ext>
            </a:extLst>
          </p:cNvPr>
          <p:cNvPicPr>
            <a:picLocks noChangeAspect="1"/>
          </p:cNvPicPr>
          <p:nvPr/>
        </p:nvPicPr>
        <p:blipFill>
          <a:blip r:embed="rId3"/>
          <a:stretch>
            <a:fillRect/>
          </a:stretch>
        </p:blipFill>
        <p:spPr>
          <a:xfrm>
            <a:off x="770011" y="3253154"/>
            <a:ext cx="10220374" cy="3604846"/>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690688"/>
            <a:ext cx="8597827" cy="4314825"/>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Launch site proximity measured using Folium.</a:t>
            </a:r>
          </a:p>
          <a:p>
            <a:pPr>
              <a:lnSpc>
                <a:spcPct val="100000"/>
              </a:lnSpc>
              <a:spcBef>
                <a:spcPts val="1400"/>
              </a:spcBef>
            </a:pPr>
            <a:r>
              <a:rPr lang="en-US" sz="2200" dirty="0">
                <a:solidFill>
                  <a:schemeClr val="accent3">
                    <a:lumMod val="25000"/>
                  </a:schemeClr>
                </a:solidFill>
                <a:latin typeface="Abadi"/>
              </a:rPr>
              <a:t>Distance to coastline: 0.93 KM.</a:t>
            </a:r>
          </a:p>
          <a:p>
            <a:pPr>
              <a:lnSpc>
                <a:spcPct val="100000"/>
              </a:lnSpc>
              <a:spcBef>
                <a:spcPts val="1400"/>
              </a:spcBef>
            </a:pPr>
            <a:r>
              <a:rPr lang="en-US" sz="2200" dirty="0">
                <a:solidFill>
                  <a:schemeClr val="accent3">
                    <a:lumMod val="25000"/>
                  </a:schemeClr>
                </a:solidFill>
                <a:latin typeface="Abadi"/>
              </a:rPr>
              <a:t>Map markers used to identify and label key infrastructure.</a:t>
            </a:r>
          </a:p>
          <a:p>
            <a:pPr>
              <a:lnSpc>
                <a:spcPct val="100000"/>
              </a:lnSpc>
              <a:spcBef>
                <a:spcPts val="1400"/>
              </a:spcBef>
            </a:pPr>
            <a:r>
              <a:rPr lang="en-US" sz="2200" dirty="0">
                <a:solidFill>
                  <a:schemeClr val="accent3">
                    <a:lumMod val="25000"/>
                  </a:schemeClr>
                </a:solidFill>
                <a:latin typeface="Abadi"/>
              </a:rPr>
              <a:t>Highlights strategic location for safe launches and efficient logistics.</a:t>
            </a: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Distances between a launch site to its proximities</a:t>
            </a:r>
          </a:p>
        </p:txBody>
      </p:sp>
      <p:pic>
        <p:nvPicPr>
          <p:cNvPr id="1028" name="Picture 4" descr="Uploaded image">
            <a:extLst>
              <a:ext uri="{FF2B5EF4-FFF2-40B4-BE49-F238E27FC236}">
                <a16:creationId xmlns:a16="http://schemas.microsoft.com/office/drawing/2014/main" id="{353B0E1C-BC8D-381C-4FD5-E027F609B9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46244" y="3588360"/>
            <a:ext cx="6864332" cy="32696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49908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numCol="2"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Total Successful Launches by Site</a:t>
            </a:r>
          </a:p>
          <a:p>
            <a:pPr lvl="1">
              <a:lnSpc>
                <a:spcPct val="100000"/>
              </a:lnSpc>
              <a:spcBef>
                <a:spcPts val="1400"/>
              </a:spcBef>
            </a:pPr>
            <a:r>
              <a:rPr lang="en-US" sz="1800" dirty="0">
                <a:solidFill>
                  <a:schemeClr val="accent3">
                    <a:lumMod val="25000"/>
                  </a:schemeClr>
                </a:solidFill>
                <a:latin typeface="Abadi" panose="020B0604020104020204" pitchFamily="34" charset="0"/>
              </a:rPr>
              <a:t>KSC LC-39A: 41.7% – highest success rate</a:t>
            </a:r>
          </a:p>
          <a:p>
            <a:pPr lvl="1">
              <a:lnSpc>
                <a:spcPct val="100000"/>
              </a:lnSpc>
              <a:spcBef>
                <a:spcPts val="1400"/>
              </a:spcBef>
            </a:pPr>
            <a:r>
              <a:rPr lang="en-US" sz="1800" dirty="0">
                <a:solidFill>
                  <a:schemeClr val="accent3">
                    <a:lumMod val="25000"/>
                  </a:schemeClr>
                </a:solidFill>
                <a:latin typeface="Abadi" panose="020B0604020104020204" pitchFamily="34" charset="0"/>
              </a:rPr>
              <a:t>CCAFS LC-40: 29.2% – second most used</a:t>
            </a:r>
          </a:p>
          <a:p>
            <a:pPr lvl="1">
              <a:lnSpc>
                <a:spcPct val="100000"/>
              </a:lnSpc>
              <a:spcBef>
                <a:spcPts val="1400"/>
              </a:spcBef>
            </a:pPr>
            <a:endParaRPr lang="en-US" sz="1800" dirty="0">
              <a:solidFill>
                <a:schemeClr val="accent3">
                  <a:lumMod val="25000"/>
                </a:schemeClr>
              </a:solidFill>
              <a:latin typeface="Abadi" panose="020B0604020104020204" pitchFamily="34" charset="0"/>
            </a:endParaRPr>
          </a:p>
          <a:p>
            <a:pPr lvl="1">
              <a:lnSpc>
                <a:spcPct val="100000"/>
              </a:lnSpc>
              <a:spcBef>
                <a:spcPts val="1400"/>
              </a:spcBef>
            </a:pPr>
            <a:endParaRPr lang="en-US" sz="1800" dirty="0">
              <a:solidFill>
                <a:schemeClr val="accent3">
                  <a:lumMod val="25000"/>
                </a:schemeClr>
              </a:solidFill>
              <a:latin typeface="Abadi" panose="020B0604020104020204" pitchFamily="34" charset="0"/>
            </a:endParaRPr>
          </a:p>
          <a:p>
            <a:pPr lvl="1">
              <a:lnSpc>
                <a:spcPct val="100000"/>
              </a:lnSpc>
              <a:spcBef>
                <a:spcPts val="1400"/>
              </a:spcBef>
            </a:pPr>
            <a:endParaRPr lang="en-US" sz="1800" dirty="0">
              <a:solidFill>
                <a:schemeClr val="accent3">
                  <a:lumMod val="25000"/>
                </a:schemeClr>
              </a:solidFill>
              <a:latin typeface="Abadi" panose="020B0604020104020204" pitchFamily="34" charset="0"/>
            </a:endParaRPr>
          </a:p>
          <a:p>
            <a:pPr lvl="1">
              <a:lnSpc>
                <a:spcPct val="100000"/>
              </a:lnSpc>
              <a:spcBef>
                <a:spcPts val="1400"/>
              </a:spcBef>
            </a:pPr>
            <a:endParaRPr lang="en-US" sz="1800" dirty="0">
              <a:solidFill>
                <a:schemeClr val="accent3">
                  <a:lumMod val="25000"/>
                </a:schemeClr>
              </a:solidFill>
              <a:latin typeface="Abadi" panose="020B0604020104020204" pitchFamily="34" charset="0"/>
            </a:endParaRPr>
          </a:p>
          <a:p>
            <a:pPr lvl="1">
              <a:lnSpc>
                <a:spcPct val="100000"/>
              </a:lnSpc>
              <a:spcBef>
                <a:spcPts val="1400"/>
              </a:spcBef>
            </a:pPr>
            <a:endParaRPr lang="en-US" sz="1800" dirty="0">
              <a:solidFill>
                <a:schemeClr val="accent3">
                  <a:lumMod val="25000"/>
                </a:schemeClr>
              </a:solidFill>
              <a:latin typeface="Abadi" panose="020B0604020104020204" pitchFamily="34" charset="0"/>
            </a:endParaRPr>
          </a:p>
          <a:p>
            <a:pPr lvl="1">
              <a:lnSpc>
                <a:spcPct val="100000"/>
              </a:lnSpc>
              <a:spcBef>
                <a:spcPts val="1400"/>
              </a:spcBef>
            </a:pPr>
            <a:r>
              <a:rPr lang="en-US" sz="1800" dirty="0">
                <a:solidFill>
                  <a:schemeClr val="accent3">
                    <a:lumMod val="25000"/>
                  </a:schemeClr>
                </a:solidFill>
                <a:latin typeface="Abadi" panose="020B0604020104020204" pitchFamily="34" charset="0"/>
              </a:rPr>
              <a:t>VAFB SLC-4E: 16.7%</a:t>
            </a:r>
          </a:p>
          <a:p>
            <a:pPr lvl="1">
              <a:lnSpc>
                <a:spcPct val="100000"/>
              </a:lnSpc>
              <a:spcBef>
                <a:spcPts val="1400"/>
              </a:spcBef>
            </a:pPr>
            <a:r>
              <a:rPr lang="en-US" sz="1800" dirty="0">
                <a:solidFill>
                  <a:schemeClr val="accent3">
                    <a:lumMod val="25000"/>
                  </a:schemeClr>
                </a:solidFill>
                <a:latin typeface="Abadi" panose="020B0604020104020204" pitchFamily="34" charset="0"/>
              </a:rPr>
              <a:t>CCAFS SLC-40: 12.5%</a:t>
            </a:r>
          </a:p>
          <a:p>
            <a:pPr lvl="1">
              <a:lnSpc>
                <a:spcPct val="100000"/>
              </a:lnSpc>
              <a:spcBef>
                <a:spcPts val="1400"/>
              </a:spcBef>
            </a:pPr>
            <a:r>
              <a:rPr lang="en-US" sz="1800" dirty="0">
                <a:solidFill>
                  <a:schemeClr val="accent3">
                    <a:lumMod val="25000"/>
                  </a:schemeClr>
                </a:solidFill>
                <a:latin typeface="Abadi" panose="020B0604020104020204" pitchFamily="34" charset="0"/>
              </a:rPr>
              <a:t>Visual shows launch distribution across SpaceX sites</a:t>
            </a: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Successful Launches By Site</a:t>
            </a:r>
          </a:p>
        </p:txBody>
      </p:sp>
      <p:pic>
        <p:nvPicPr>
          <p:cNvPr id="4" name="Imagen 3">
            <a:extLst>
              <a:ext uri="{FF2B5EF4-FFF2-40B4-BE49-F238E27FC236}">
                <a16:creationId xmlns:a16="http://schemas.microsoft.com/office/drawing/2014/main" id="{5CB53071-123B-4FCD-D5BA-98A263F6FDD3}"/>
              </a:ext>
            </a:extLst>
          </p:cNvPr>
          <p:cNvPicPr>
            <a:picLocks noChangeAspect="1"/>
          </p:cNvPicPr>
          <p:nvPr/>
        </p:nvPicPr>
        <p:blipFill>
          <a:blip r:embed="rId3"/>
          <a:stretch>
            <a:fillRect/>
          </a:stretch>
        </p:blipFill>
        <p:spPr>
          <a:xfrm>
            <a:off x="1364402" y="3655921"/>
            <a:ext cx="7139354" cy="3026233"/>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1825625"/>
            <a:ext cx="10551583" cy="4351338"/>
          </a:xfrm>
          <a:prstGeom prst="rect">
            <a:avLst/>
          </a:prstGeom>
        </p:spPr>
        <p:txBody>
          <a:bodyPr lIns="91440" tIns="45720" rIns="91440" bIns="45720" numCol="2" anchor="t">
            <a:normAutofit/>
          </a:bodyPr>
          <a:lstStyle/>
          <a:p>
            <a:pPr>
              <a:lnSpc>
                <a:spcPct val="100000"/>
              </a:lnSpc>
              <a:spcBef>
                <a:spcPts val="1400"/>
              </a:spcBef>
            </a:pPr>
            <a:r>
              <a:rPr lang="en-US" sz="2200" dirty="0">
                <a:solidFill>
                  <a:schemeClr val="accent3">
                    <a:lumMod val="25000"/>
                  </a:schemeClr>
                </a:solidFill>
                <a:latin typeface="Abadi"/>
              </a:rPr>
              <a:t>KSC LC-39A – Success vs. Failure</a:t>
            </a:r>
          </a:p>
          <a:p>
            <a:pPr lvl="1">
              <a:lnSpc>
                <a:spcPct val="100000"/>
              </a:lnSpc>
              <a:spcBef>
                <a:spcPts val="1400"/>
              </a:spcBef>
            </a:pPr>
            <a:r>
              <a:rPr lang="en-US" sz="1800" dirty="0">
                <a:solidFill>
                  <a:schemeClr val="accent3">
                    <a:lumMod val="25000"/>
                  </a:schemeClr>
                </a:solidFill>
                <a:latin typeface="Abadi"/>
              </a:rPr>
              <a:t>Success rate: 76.9%</a:t>
            </a:r>
          </a:p>
          <a:p>
            <a:pPr lvl="1">
              <a:lnSpc>
                <a:spcPct val="100000"/>
              </a:lnSpc>
              <a:spcBef>
                <a:spcPts val="1400"/>
              </a:spcBef>
            </a:pPr>
            <a:r>
              <a:rPr lang="en-US" sz="1800" dirty="0">
                <a:solidFill>
                  <a:schemeClr val="accent3">
                    <a:lumMod val="25000"/>
                  </a:schemeClr>
                </a:solidFill>
                <a:latin typeface="Abadi"/>
              </a:rPr>
              <a:t>Failure rate: 23.1%</a:t>
            </a:r>
          </a:p>
          <a:p>
            <a:pPr lvl="1">
              <a:lnSpc>
                <a:spcPct val="100000"/>
              </a:lnSpc>
              <a:spcBef>
                <a:spcPts val="1400"/>
              </a:spcBef>
            </a:pPr>
            <a:endParaRPr lang="en-US" sz="1800" dirty="0">
              <a:solidFill>
                <a:schemeClr val="accent3">
                  <a:lumMod val="25000"/>
                </a:schemeClr>
              </a:solidFill>
              <a:latin typeface="Abadi"/>
            </a:endParaRPr>
          </a:p>
          <a:p>
            <a:pPr lvl="1">
              <a:lnSpc>
                <a:spcPct val="100000"/>
              </a:lnSpc>
              <a:spcBef>
                <a:spcPts val="1400"/>
              </a:spcBef>
            </a:pPr>
            <a:endParaRPr lang="en-US" sz="1800" dirty="0">
              <a:solidFill>
                <a:schemeClr val="accent3">
                  <a:lumMod val="25000"/>
                </a:schemeClr>
              </a:solidFill>
              <a:latin typeface="Abadi"/>
            </a:endParaRPr>
          </a:p>
          <a:p>
            <a:pPr lvl="1">
              <a:lnSpc>
                <a:spcPct val="100000"/>
              </a:lnSpc>
              <a:spcBef>
                <a:spcPts val="1400"/>
              </a:spcBef>
            </a:pPr>
            <a:endParaRPr lang="en-US" sz="1800" dirty="0">
              <a:solidFill>
                <a:schemeClr val="accent3">
                  <a:lumMod val="25000"/>
                </a:schemeClr>
              </a:solidFill>
              <a:latin typeface="Abadi"/>
            </a:endParaRPr>
          </a:p>
          <a:p>
            <a:pPr lvl="1">
              <a:lnSpc>
                <a:spcPct val="100000"/>
              </a:lnSpc>
              <a:spcBef>
                <a:spcPts val="1400"/>
              </a:spcBef>
            </a:pPr>
            <a:endParaRPr lang="en-US" sz="1800" dirty="0">
              <a:solidFill>
                <a:schemeClr val="accent3">
                  <a:lumMod val="25000"/>
                </a:schemeClr>
              </a:solidFill>
              <a:latin typeface="Abadi"/>
            </a:endParaRPr>
          </a:p>
          <a:p>
            <a:pPr lvl="1">
              <a:lnSpc>
                <a:spcPct val="100000"/>
              </a:lnSpc>
              <a:spcBef>
                <a:spcPts val="1400"/>
              </a:spcBef>
            </a:pPr>
            <a:endParaRPr lang="en-US" sz="1800" dirty="0">
              <a:solidFill>
                <a:schemeClr val="accent3">
                  <a:lumMod val="25000"/>
                </a:schemeClr>
              </a:solidFill>
              <a:latin typeface="Abadi"/>
            </a:endParaRPr>
          </a:p>
          <a:p>
            <a:pPr lvl="1">
              <a:lnSpc>
                <a:spcPct val="100000"/>
              </a:lnSpc>
              <a:spcBef>
                <a:spcPts val="1400"/>
              </a:spcBef>
            </a:pPr>
            <a:endParaRPr lang="en-US" sz="1800" dirty="0">
              <a:solidFill>
                <a:schemeClr val="accent3">
                  <a:lumMod val="25000"/>
                </a:schemeClr>
              </a:solidFill>
              <a:latin typeface="Abadi"/>
            </a:endParaRPr>
          </a:p>
          <a:p>
            <a:pPr lvl="1">
              <a:lnSpc>
                <a:spcPct val="100000"/>
              </a:lnSpc>
              <a:spcBef>
                <a:spcPts val="1400"/>
              </a:spcBef>
            </a:pPr>
            <a:r>
              <a:rPr lang="en-US" sz="1800" dirty="0">
                <a:solidFill>
                  <a:schemeClr val="accent3">
                    <a:lumMod val="25000"/>
                  </a:schemeClr>
                </a:solidFill>
                <a:latin typeface="Abadi"/>
              </a:rPr>
              <a:t>KSC LC-39A is the site with the highest total number of successful launches.</a:t>
            </a:r>
          </a:p>
          <a:p>
            <a:pPr lvl="1">
              <a:lnSpc>
                <a:spcPct val="100000"/>
              </a:lnSpc>
              <a:spcBef>
                <a:spcPts val="1400"/>
              </a:spcBef>
            </a:pPr>
            <a:r>
              <a:rPr lang="en-US" sz="1800" dirty="0">
                <a:solidFill>
                  <a:schemeClr val="accent3">
                    <a:lumMod val="25000"/>
                  </a:schemeClr>
                </a:solidFill>
                <a:latin typeface="Abadi"/>
              </a:rPr>
              <a:t>Visual shows strong reliability, making it SpaceX's most successful launch site.</a:t>
            </a:r>
            <a:endParaRPr lang="en-US" dirty="0"/>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Successful vs Failures for Site KSC LC-39A</a:t>
            </a:r>
          </a:p>
        </p:txBody>
      </p:sp>
      <p:pic>
        <p:nvPicPr>
          <p:cNvPr id="4" name="Imagen 3">
            <a:extLst>
              <a:ext uri="{FF2B5EF4-FFF2-40B4-BE49-F238E27FC236}">
                <a16:creationId xmlns:a16="http://schemas.microsoft.com/office/drawing/2014/main" id="{6F7BB9ED-9E25-D251-BE2B-5B6F9D4E20F6}"/>
              </a:ext>
            </a:extLst>
          </p:cNvPr>
          <p:cNvPicPr>
            <a:picLocks noChangeAspect="1"/>
          </p:cNvPicPr>
          <p:nvPr/>
        </p:nvPicPr>
        <p:blipFill>
          <a:blip r:embed="rId3"/>
          <a:stretch>
            <a:fillRect/>
          </a:stretch>
        </p:blipFill>
        <p:spPr>
          <a:xfrm>
            <a:off x="666130" y="3185320"/>
            <a:ext cx="10306670" cy="3532003"/>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Correlation between Payload and Success for All Sites</a:t>
            </a:r>
          </a:p>
        </p:txBody>
      </p:sp>
      <p:pic>
        <p:nvPicPr>
          <p:cNvPr id="4" name="Imagen 3" descr="Gráfico&#10;&#10;El contenido generado por IA puede ser incorrecto.">
            <a:extLst>
              <a:ext uri="{FF2B5EF4-FFF2-40B4-BE49-F238E27FC236}">
                <a16:creationId xmlns:a16="http://schemas.microsoft.com/office/drawing/2014/main" id="{79B13407-D04D-A140-ACB5-A9F0396B74E8}"/>
              </a:ext>
            </a:extLst>
          </p:cNvPr>
          <p:cNvPicPr>
            <a:picLocks noChangeAspect="1"/>
          </p:cNvPicPr>
          <p:nvPr/>
        </p:nvPicPr>
        <p:blipFill>
          <a:blip r:embed="rId3"/>
          <a:stretch>
            <a:fillRect/>
          </a:stretch>
        </p:blipFill>
        <p:spPr>
          <a:xfrm>
            <a:off x="770011" y="1419860"/>
            <a:ext cx="5612130" cy="2136775"/>
          </a:xfrm>
          <a:prstGeom prst="rect">
            <a:avLst/>
          </a:prstGeom>
        </p:spPr>
      </p:pic>
      <p:pic>
        <p:nvPicPr>
          <p:cNvPr id="6" name="Imagen 5" descr="Captura de pantalla de computadora&#10;&#10;El contenido generado por IA puede ser incorrecto.">
            <a:extLst>
              <a:ext uri="{FF2B5EF4-FFF2-40B4-BE49-F238E27FC236}">
                <a16:creationId xmlns:a16="http://schemas.microsoft.com/office/drawing/2014/main" id="{F5A22E59-0E50-2F59-6BE4-4AD985F478EF}"/>
              </a:ext>
            </a:extLst>
          </p:cNvPr>
          <p:cNvPicPr>
            <a:picLocks noChangeAspect="1"/>
          </p:cNvPicPr>
          <p:nvPr/>
        </p:nvPicPr>
        <p:blipFill>
          <a:blip r:embed="rId4"/>
          <a:stretch>
            <a:fillRect/>
          </a:stretch>
        </p:blipFill>
        <p:spPr>
          <a:xfrm>
            <a:off x="6382141" y="1317624"/>
            <a:ext cx="5612130" cy="2341245"/>
          </a:xfrm>
          <a:prstGeom prst="rect">
            <a:avLst/>
          </a:prstGeom>
        </p:spPr>
      </p:pic>
      <p:pic>
        <p:nvPicPr>
          <p:cNvPr id="7" name="Imagen 6" descr="Imagen que contiene Texto&#10;&#10;El contenido generado por IA puede ser incorrecto.">
            <a:extLst>
              <a:ext uri="{FF2B5EF4-FFF2-40B4-BE49-F238E27FC236}">
                <a16:creationId xmlns:a16="http://schemas.microsoft.com/office/drawing/2014/main" id="{04381A46-4FAE-C8BC-75C1-CF575756BD6A}"/>
              </a:ext>
            </a:extLst>
          </p:cNvPr>
          <p:cNvPicPr>
            <a:picLocks noChangeAspect="1"/>
          </p:cNvPicPr>
          <p:nvPr/>
        </p:nvPicPr>
        <p:blipFill>
          <a:blip r:embed="rId5"/>
          <a:stretch>
            <a:fillRect/>
          </a:stretch>
        </p:blipFill>
        <p:spPr>
          <a:xfrm>
            <a:off x="734028" y="3605437"/>
            <a:ext cx="5612130" cy="2400300"/>
          </a:xfrm>
          <a:prstGeom prst="rect">
            <a:avLst/>
          </a:prstGeom>
        </p:spPr>
      </p:pic>
      <p:pic>
        <p:nvPicPr>
          <p:cNvPr id="8" name="Imagen 7" descr="Imagen que contiene Texto&#10;&#10;El contenido generado por IA puede ser incorrecto.">
            <a:extLst>
              <a:ext uri="{FF2B5EF4-FFF2-40B4-BE49-F238E27FC236}">
                <a16:creationId xmlns:a16="http://schemas.microsoft.com/office/drawing/2014/main" id="{91C6219B-014D-FCB0-BC24-2C9E50E8540F}"/>
              </a:ext>
            </a:extLst>
          </p:cNvPr>
          <p:cNvPicPr>
            <a:picLocks noChangeAspect="1"/>
          </p:cNvPicPr>
          <p:nvPr/>
        </p:nvPicPr>
        <p:blipFill>
          <a:blip r:embed="rId6"/>
          <a:stretch>
            <a:fillRect/>
          </a:stretch>
        </p:blipFill>
        <p:spPr>
          <a:xfrm>
            <a:off x="6382141" y="3605437"/>
            <a:ext cx="5612130" cy="2163445"/>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A783F411-9ED4-9321-CDA5-BBCD6B6C114E}"/>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B9C53B9-017D-426F-C429-266C30D1678E}"/>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4">
            <a:extLst>
              <a:ext uri="{FF2B5EF4-FFF2-40B4-BE49-F238E27FC236}">
                <a16:creationId xmlns:a16="http://schemas.microsoft.com/office/drawing/2014/main" id="{6BF09D66-D3C9-6987-3C39-E4F431B63AF2}"/>
              </a:ext>
            </a:extLst>
          </p:cNvPr>
          <p:cNvSpPr>
            <a:spLocks noGrp="1"/>
          </p:cNvSpPr>
          <p:nvPr>
            <p:ph idx="4294967295"/>
          </p:nvPr>
        </p:nvSpPr>
        <p:spPr>
          <a:xfrm>
            <a:off x="770011" y="1825625"/>
            <a:ext cx="10414662" cy="4351338"/>
          </a:xfrm>
          <a:prstGeom prst="rect">
            <a:avLst/>
          </a:prstGeom>
        </p:spPr>
        <p:txBody>
          <a:bodyPr lIns="91440" tIns="45720" rIns="91440" bIns="45720" anchor="t">
            <a:normAutofit/>
          </a:bodyPr>
          <a:lstStyle/>
          <a:p>
            <a:pPr>
              <a:lnSpc>
                <a:spcPct val="100000"/>
              </a:lnSpc>
              <a:spcBef>
                <a:spcPts val="1400"/>
              </a:spcBef>
            </a:pPr>
            <a:endParaRPr lang="en-US" sz="2200" dirty="0">
              <a:solidFill>
                <a:schemeClr val="accent3">
                  <a:lumMod val="25000"/>
                </a:schemeClr>
              </a:solidFill>
              <a:latin typeface="Abadi"/>
            </a:endParaRPr>
          </a:p>
          <a:p>
            <a:r>
              <a:rPr lang="en-US" sz="2400" b="1" dirty="0"/>
              <a:t>Key Findings:</a:t>
            </a:r>
          </a:p>
          <a:p>
            <a:pPr lvl="1"/>
            <a:r>
              <a:rPr lang="en-US" sz="2000" dirty="0"/>
              <a:t>✅ </a:t>
            </a:r>
            <a:r>
              <a:rPr lang="en-US" sz="2000" b="1" dirty="0"/>
              <a:t>Payloads between 3000–5000 kg</a:t>
            </a:r>
            <a:r>
              <a:rPr lang="en-US" sz="2000" dirty="0"/>
              <a:t> show </a:t>
            </a:r>
            <a:r>
              <a:rPr lang="en-US" sz="2000" b="1" dirty="0"/>
              <a:t>highest concentration of successes</a:t>
            </a:r>
            <a:r>
              <a:rPr lang="en-US" sz="2000" dirty="0"/>
              <a:t>, especially for </a:t>
            </a:r>
            <a:r>
              <a:rPr lang="en-US" sz="2000" b="1" dirty="0"/>
              <a:t>FT and B4 boosters</a:t>
            </a:r>
            <a:r>
              <a:rPr lang="en-US" sz="2000" dirty="0"/>
              <a:t>.</a:t>
            </a:r>
          </a:p>
          <a:p>
            <a:pPr lvl="1"/>
            <a:r>
              <a:rPr lang="en-US" sz="2000" dirty="0"/>
              <a:t>🔵 </a:t>
            </a:r>
            <a:r>
              <a:rPr lang="en-US" sz="2000" b="1" dirty="0"/>
              <a:t>Booster FT</a:t>
            </a:r>
            <a:r>
              <a:rPr lang="en-US" sz="2000" dirty="0"/>
              <a:t> consistently appears in successful launches across all payload ranges.</a:t>
            </a:r>
          </a:p>
          <a:p>
            <a:pPr lvl="1"/>
            <a:r>
              <a:rPr lang="en-US" sz="2000" dirty="0"/>
              <a:t>❌ </a:t>
            </a:r>
            <a:r>
              <a:rPr lang="en-US" sz="2000" b="1" dirty="0"/>
              <a:t>Larger payloads (&gt;7000 kg)</a:t>
            </a:r>
            <a:r>
              <a:rPr lang="en-US" sz="2000" dirty="0"/>
              <a:t> show </a:t>
            </a:r>
            <a:r>
              <a:rPr lang="en-US" sz="2000" b="1" dirty="0"/>
              <a:t>fewer launches</a:t>
            </a:r>
            <a:r>
              <a:rPr lang="en-US" sz="2000" dirty="0"/>
              <a:t>, with mixed success, and mostly with </a:t>
            </a:r>
            <a:r>
              <a:rPr lang="en-US" sz="2000" b="1" dirty="0"/>
              <a:t>B5 or FT</a:t>
            </a:r>
            <a:r>
              <a:rPr lang="en-US" sz="2000" dirty="0"/>
              <a:t>.</a:t>
            </a:r>
          </a:p>
          <a:p>
            <a:pPr lvl="1"/>
            <a:r>
              <a:rPr lang="en-US" sz="2000" dirty="0"/>
              <a:t>🎯 </a:t>
            </a:r>
            <a:r>
              <a:rPr lang="en-US" sz="2000" b="1" dirty="0"/>
              <a:t>FT and B4</a:t>
            </a:r>
            <a:r>
              <a:rPr lang="en-US" sz="2000" dirty="0"/>
              <a:t> booster versions have the </a:t>
            </a:r>
            <a:r>
              <a:rPr lang="en-US" sz="2000" b="1" dirty="0"/>
              <a:t>highest observed success rates</a:t>
            </a:r>
            <a:r>
              <a:rPr lang="en-US" sz="2000" dirty="0"/>
              <a:t>, especially in mid-weight ranges (3000–6000 kg).</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97ED07B8-2C78-F54C-AA25-8CF566A2C90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Correlation between Payload and Success for All Sites</a:t>
            </a:r>
          </a:p>
        </p:txBody>
      </p:sp>
    </p:spTree>
    <p:extLst>
      <p:ext uri="{BB962C8B-B14F-4D97-AF65-F5344CB8AC3E}">
        <p14:creationId xmlns:p14="http://schemas.microsoft.com/office/powerpoint/2010/main" val="19027991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437501" y="1523206"/>
            <a:ext cx="5325989" cy="381158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Visualize the built model accuracy for all built classification models, in a bar chart</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Find which model has the highest classification accuracy</a:t>
            </a:r>
          </a:p>
          <a:p>
            <a:pPr lvl="1">
              <a:lnSpc>
                <a:spcPct val="100000"/>
              </a:lnSpc>
              <a:spcBef>
                <a:spcPts val="1400"/>
              </a:spcBef>
            </a:pPr>
            <a:r>
              <a:rPr lang="en-US" sz="1800" dirty="0">
                <a:solidFill>
                  <a:schemeClr val="accent3">
                    <a:lumMod val="25000"/>
                  </a:schemeClr>
                </a:solidFill>
                <a:latin typeface="Abadi" panose="020B0604020104020204" pitchFamily="34" charset="0"/>
              </a:rPr>
              <a:t>Logistic Regression, SVM, Decision Tree and KNN tie with the best performances, with 0,8333 each</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Imagen 2">
            <a:extLst>
              <a:ext uri="{FF2B5EF4-FFF2-40B4-BE49-F238E27FC236}">
                <a16:creationId xmlns:a16="http://schemas.microsoft.com/office/drawing/2014/main" id="{EA587750-C967-71FB-D5C2-27929F628A8C}"/>
              </a:ext>
            </a:extLst>
          </p:cNvPr>
          <p:cNvPicPr>
            <a:picLocks noChangeAspect="1"/>
          </p:cNvPicPr>
          <p:nvPr/>
        </p:nvPicPr>
        <p:blipFill>
          <a:blip r:embed="rId3"/>
          <a:stretch>
            <a:fillRect/>
          </a:stretch>
        </p:blipFill>
        <p:spPr>
          <a:xfrm>
            <a:off x="5907439" y="1686488"/>
            <a:ext cx="6284561" cy="4058322"/>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1495020"/>
            <a:ext cx="4899269" cy="3811588"/>
          </a:xfrm>
          <a:prstGeom prst="rect">
            <a:avLst/>
          </a:prstGeom>
        </p:spPr>
        <p:txBody>
          <a:bodyPr>
            <a:normAutofit fontScale="92500"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Show the confusion matrix of the best performing model with an explanation </a:t>
            </a:r>
          </a:p>
          <a:p>
            <a:pPr lvl="1">
              <a:lnSpc>
                <a:spcPct val="100000"/>
              </a:lnSpc>
              <a:spcBef>
                <a:spcPts val="1400"/>
              </a:spcBef>
            </a:pPr>
            <a:r>
              <a:rPr lang="en-US" sz="1800" dirty="0">
                <a:solidFill>
                  <a:schemeClr val="accent3">
                    <a:lumMod val="25000"/>
                  </a:schemeClr>
                </a:solidFill>
                <a:latin typeface="Abadi" panose="020B0604020104020204" pitchFamily="34" charset="0"/>
              </a:rPr>
              <a:t>True Positives (Landed correctly): 12</a:t>
            </a:r>
          </a:p>
          <a:p>
            <a:pPr lvl="1">
              <a:lnSpc>
                <a:spcPct val="100000"/>
              </a:lnSpc>
              <a:spcBef>
                <a:spcPts val="1400"/>
              </a:spcBef>
            </a:pPr>
            <a:r>
              <a:rPr lang="en-US" sz="1800" dirty="0">
                <a:solidFill>
                  <a:schemeClr val="accent3">
                    <a:lumMod val="25000"/>
                  </a:schemeClr>
                </a:solidFill>
                <a:latin typeface="Abadi" panose="020B0604020104020204" pitchFamily="34" charset="0"/>
              </a:rPr>
              <a:t>True Negatives (Did not land correctly): 3</a:t>
            </a:r>
          </a:p>
          <a:p>
            <a:pPr lvl="1">
              <a:lnSpc>
                <a:spcPct val="100000"/>
              </a:lnSpc>
              <a:spcBef>
                <a:spcPts val="1400"/>
              </a:spcBef>
            </a:pPr>
            <a:r>
              <a:rPr lang="en-US" sz="1800" dirty="0">
                <a:solidFill>
                  <a:schemeClr val="accent3">
                    <a:lumMod val="25000"/>
                  </a:schemeClr>
                </a:solidFill>
                <a:latin typeface="Abadi" panose="020B0604020104020204" pitchFamily="34" charset="0"/>
              </a:rPr>
              <a:t>False Positives: 3</a:t>
            </a:r>
          </a:p>
          <a:p>
            <a:pPr lvl="1">
              <a:lnSpc>
                <a:spcPct val="100000"/>
              </a:lnSpc>
              <a:spcBef>
                <a:spcPts val="1400"/>
              </a:spcBef>
            </a:pPr>
            <a:r>
              <a:rPr lang="en-US" sz="1800" dirty="0">
                <a:solidFill>
                  <a:schemeClr val="accent3">
                    <a:lumMod val="25000"/>
                  </a:schemeClr>
                </a:solidFill>
                <a:latin typeface="Abadi" panose="020B0604020104020204" pitchFamily="34" charset="0"/>
              </a:rPr>
              <a:t>False Negatives: 0</a:t>
            </a:r>
          </a:p>
          <a:p>
            <a:pPr lvl="1">
              <a:lnSpc>
                <a:spcPct val="100000"/>
              </a:lnSpc>
              <a:spcBef>
                <a:spcPts val="1400"/>
              </a:spcBef>
            </a:pPr>
            <a:r>
              <a:rPr lang="en-US" sz="1800" dirty="0">
                <a:solidFill>
                  <a:schemeClr val="accent3">
                    <a:lumMod val="25000"/>
                  </a:schemeClr>
                </a:solidFill>
                <a:latin typeface="Abadi" panose="020B0604020104020204" pitchFamily="34" charset="0"/>
              </a:rPr>
              <a:t>✅ Excellent at predicting successful landings</a:t>
            </a:r>
          </a:p>
          <a:p>
            <a:pPr lvl="1">
              <a:lnSpc>
                <a:spcPct val="100000"/>
              </a:lnSpc>
              <a:spcBef>
                <a:spcPts val="1400"/>
              </a:spcBef>
            </a:pPr>
            <a:r>
              <a:rPr lang="en-US" sz="1800" dirty="0">
                <a:solidFill>
                  <a:schemeClr val="accent3">
                    <a:lumMod val="25000"/>
                  </a:schemeClr>
                </a:solidFill>
                <a:latin typeface="Abadi" panose="020B0604020104020204" pitchFamily="34" charset="0"/>
              </a:rPr>
              <a:t>⚠️ Some false alarms for landings that didn’t happen</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7" name="Imagen 6">
            <a:extLst>
              <a:ext uri="{FF2B5EF4-FFF2-40B4-BE49-F238E27FC236}">
                <a16:creationId xmlns:a16="http://schemas.microsoft.com/office/drawing/2014/main" id="{DB95AC59-BB24-201F-B851-27BBC6F5FAAA}"/>
              </a:ext>
            </a:extLst>
          </p:cNvPr>
          <p:cNvPicPr>
            <a:picLocks noChangeAspect="1"/>
          </p:cNvPicPr>
          <p:nvPr/>
        </p:nvPicPr>
        <p:blipFill>
          <a:blip r:embed="rId3"/>
          <a:stretch>
            <a:fillRect/>
          </a:stretch>
        </p:blipFill>
        <p:spPr>
          <a:xfrm>
            <a:off x="5669280" y="1495020"/>
            <a:ext cx="5229955" cy="4372585"/>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50</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629295"/>
            <a:ext cx="10884433" cy="4597097"/>
          </a:xfrm>
          <a:prstGeom prst="rect">
            <a:avLst/>
          </a:prstGeom>
        </p:spPr>
        <p:txBody>
          <a:bodyPr>
            <a:normAutofit fontScale="92500"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 Model Performance: Logistic Regression, SVM, Decision Tree and KNN all achieved high accuracy (83.33%), making them reliable for predicting launch outcomes.</a:t>
            </a:r>
          </a:p>
          <a:p>
            <a:pPr>
              <a:lnSpc>
                <a:spcPct val="100000"/>
              </a:lnSpc>
              <a:spcBef>
                <a:spcPts val="1400"/>
              </a:spcBef>
            </a:pPr>
            <a:r>
              <a:rPr lang="en-US" sz="2200" dirty="0">
                <a:solidFill>
                  <a:schemeClr val="accent3">
                    <a:lumMod val="25000"/>
                  </a:schemeClr>
                </a:solidFill>
                <a:latin typeface="Abadi" panose="020B0604020104020204" pitchFamily="34" charset="0"/>
              </a:rPr>
              <a:t>✅ Success Prediction Strength: These models excel at identifying successful landings (no false negatives), a key metric for SpaceX mission evaluation.</a:t>
            </a:r>
          </a:p>
          <a:p>
            <a:pPr>
              <a:lnSpc>
                <a:spcPct val="100000"/>
              </a:lnSpc>
              <a:spcBef>
                <a:spcPts val="1400"/>
              </a:spcBef>
            </a:pPr>
            <a:r>
              <a:rPr lang="en-US" sz="2200" dirty="0">
                <a:solidFill>
                  <a:schemeClr val="accent3">
                    <a:lumMod val="25000"/>
                  </a:schemeClr>
                </a:solidFill>
                <a:latin typeface="Abadi" panose="020B0604020104020204" pitchFamily="34" charset="0"/>
              </a:rPr>
              <a:t>⚠️ Some False Positives: A few cases predicted landings that didn’t happen, indicating overconfidence in borderline cases.</a:t>
            </a:r>
          </a:p>
          <a:p>
            <a:pPr>
              <a:lnSpc>
                <a:spcPct val="100000"/>
              </a:lnSpc>
              <a:spcBef>
                <a:spcPts val="1400"/>
              </a:spcBef>
            </a:pPr>
            <a:r>
              <a:rPr lang="en-US" sz="2200" dirty="0">
                <a:solidFill>
                  <a:schemeClr val="accent3">
                    <a:lumMod val="25000"/>
                  </a:schemeClr>
                </a:solidFill>
                <a:latin typeface="Abadi" panose="020B0604020104020204" pitchFamily="34" charset="0"/>
              </a:rPr>
              <a:t>📈 Data-Driven Insights: Standardized features and machine learning enable effective outcome classification from mission data, supporting operational decisions.</a:t>
            </a:r>
          </a:p>
          <a:p>
            <a:pPr>
              <a:lnSpc>
                <a:spcPct val="100000"/>
              </a:lnSpc>
              <a:spcBef>
                <a:spcPts val="1400"/>
              </a:spcBef>
            </a:pPr>
            <a:r>
              <a:rPr lang="en-US" sz="2200" dirty="0">
                <a:solidFill>
                  <a:schemeClr val="accent3">
                    <a:lumMod val="25000"/>
                  </a:schemeClr>
                </a:solidFill>
                <a:latin typeface="Abadi" panose="020B0604020104020204" pitchFamily="34" charset="0"/>
              </a:rPr>
              <a:t>🔄 Improvement Opportunities: Enhancing feature engineering, adding more mission parameters, or addressing class imbalance could improve accuracy further.</a:t>
            </a:r>
          </a:p>
          <a:p>
            <a:pPr>
              <a:lnSpc>
                <a:spcPct val="100000"/>
              </a:lnSpc>
              <a:spcBef>
                <a:spcPts val="1400"/>
              </a:spcBef>
            </a:pPr>
            <a:r>
              <a:rPr lang="en-US" sz="2200" dirty="0">
                <a:solidFill>
                  <a:schemeClr val="accent3">
                    <a:lumMod val="25000"/>
                  </a:schemeClr>
                </a:solidFill>
                <a:latin typeface="Abadi" panose="020B0604020104020204" pitchFamily="34" charset="0"/>
              </a:rPr>
              <a:t>🌍 Business Impact: Predictive modeling helps optimize costs and reduce risks in future launches, contributing to SpaceX's mission reliability and reusability goals.</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51</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Python Code for Accuracies Bar Chart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SQL query for Display the names of the unique launch sites in the space mission</a:t>
            </a:r>
          </a:p>
          <a:p>
            <a:pPr lvl="1">
              <a:lnSpc>
                <a:spcPct val="100000"/>
              </a:lnSpc>
              <a:spcBef>
                <a:spcPts val="1400"/>
              </a:spcBef>
            </a:pPr>
            <a:r>
              <a:rPr lang="en-US" sz="1800" dirty="0">
                <a:solidFill>
                  <a:schemeClr val="accent3">
                    <a:lumMod val="25000"/>
                  </a:schemeClr>
                </a:solidFill>
                <a:latin typeface="Abadi" panose="020B0604020104020204" pitchFamily="34" charset="0"/>
              </a:rPr>
              <a:t>select distinct </a:t>
            </a:r>
            <a:r>
              <a:rPr lang="en-US" sz="1800" dirty="0" err="1">
                <a:solidFill>
                  <a:schemeClr val="accent3">
                    <a:lumMod val="25000"/>
                  </a:schemeClr>
                </a:solidFill>
                <a:latin typeface="Abadi" panose="020B0604020104020204" pitchFamily="34" charset="0"/>
              </a:rPr>
              <a:t>Launch_Site</a:t>
            </a:r>
            <a:r>
              <a:rPr lang="en-US" sz="1800" dirty="0">
                <a:solidFill>
                  <a:schemeClr val="accent3">
                    <a:lumMod val="25000"/>
                  </a:schemeClr>
                </a:solidFill>
                <a:latin typeface="Abadi" panose="020B0604020104020204" pitchFamily="34" charset="0"/>
              </a:rPr>
              <a:t> from SPACEXTABLE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pic>
        <p:nvPicPr>
          <p:cNvPr id="3" name="Imagen 2">
            <a:extLst>
              <a:ext uri="{FF2B5EF4-FFF2-40B4-BE49-F238E27FC236}">
                <a16:creationId xmlns:a16="http://schemas.microsoft.com/office/drawing/2014/main" id="{5EB829AE-A8CA-B3D8-DE9C-1CF9B992833D}"/>
              </a:ext>
            </a:extLst>
          </p:cNvPr>
          <p:cNvPicPr>
            <a:picLocks noChangeAspect="1"/>
          </p:cNvPicPr>
          <p:nvPr/>
        </p:nvPicPr>
        <p:blipFill>
          <a:blip r:embed="rId4"/>
          <a:stretch>
            <a:fillRect/>
          </a:stretch>
        </p:blipFill>
        <p:spPr>
          <a:xfrm>
            <a:off x="1328454" y="2409682"/>
            <a:ext cx="4048690" cy="2038635"/>
          </a:xfrm>
          <a:prstGeom prst="rect">
            <a:avLst/>
          </a:prstGeom>
        </p:spPr>
      </p:pic>
    </p:spTree>
    <p:extLst>
      <p:ext uri="{BB962C8B-B14F-4D97-AF65-F5344CB8AC3E}">
        <p14:creationId xmlns:p14="http://schemas.microsoft.com/office/powerpoint/2010/main" val="341000852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a:extLst>
            <a:ext uri="{FF2B5EF4-FFF2-40B4-BE49-F238E27FC236}">
              <a16:creationId xmlns:a16="http://schemas.microsoft.com/office/drawing/2014/main" id="{5AE54703-C726-85BD-ECD9-00F87FFF048B}"/>
            </a:ext>
          </a:extLst>
        </p:cNvPr>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C6CEB87-B0A6-DCC6-667E-74520C9BB3D5}"/>
              </a:ext>
            </a:extLst>
          </p:cNvPr>
          <p:cNvSpPr>
            <a:spLocks noGrp="1"/>
          </p:cNvSpPr>
          <p:nvPr>
            <p:ph type="sldNum" sz="quarter" idx="12"/>
          </p:nvPr>
        </p:nvSpPr>
        <p:spPr/>
        <p:txBody>
          <a:bodyPr/>
          <a:lstStyle/>
          <a:p>
            <a:fld id="{5075537C-CA84-1446-933C-8E9D027F9201}" type="slidenum">
              <a:rPr lang="en-US" smtClean="0"/>
              <a:t>52</a:t>
            </a:fld>
            <a:endParaRPr lang="en-US"/>
          </a:p>
        </p:txBody>
      </p:sp>
      <p:sp>
        <p:nvSpPr>
          <p:cNvPr id="5" name="Content Placeholder 3">
            <a:extLst>
              <a:ext uri="{FF2B5EF4-FFF2-40B4-BE49-F238E27FC236}">
                <a16:creationId xmlns:a16="http://schemas.microsoft.com/office/drawing/2014/main" id="{0FEA3913-46C9-45FC-5E8B-6A593AFB7544}"/>
              </a:ext>
            </a:extLst>
          </p:cNvPr>
          <p:cNvSpPr>
            <a:spLocks noGrp="1"/>
          </p:cNvSpPr>
          <p:nvPr>
            <p:ph sz="half" idx="4294967295"/>
          </p:nvPr>
        </p:nvSpPr>
        <p:spPr>
          <a:xfrm>
            <a:off x="770011" y="1859522"/>
            <a:ext cx="4632282"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Chart of Success vs Failure for site CCAFS SLC-40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Data set sample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1" name="Title 1">
            <a:extLst>
              <a:ext uri="{FF2B5EF4-FFF2-40B4-BE49-F238E27FC236}">
                <a16:creationId xmlns:a16="http://schemas.microsoft.com/office/drawing/2014/main" id="{15E2ECE3-3524-A4D8-661C-6B3B0C54034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pic>
        <p:nvPicPr>
          <p:cNvPr id="4" name="Imagen 3">
            <a:extLst>
              <a:ext uri="{FF2B5EF4-FFF2-40B4-BE49-F238E27FC236}">
                <a16:creationId xmlns:a16="http://schemas.microsoft.com/office/drawing/2014/main" id="{0CF84D2E-B6EA-AF15-6835-A37C92E81DB5}"/>
              </a:ext>
            </a:extLst>
          </p:cNvPr>
          <p:cNvPicPr>
            <a:picLocks noChangeAspect="1"/>
          </p:cNvPicPr>
          <p:nvPr/>
        </p:nvPicPr>
        <p:blipFill>
          <a:blip r:embed="rId4"/>
          <a:stretch>
            <a:fillRect/>
          </a:stretch>
        </p:blipFill>
        <p:spPr>
          <a:xfrm>
            <a:off x="5402293" y="1483678"/>
            <a:ext cx="5899528" cy="2276161"/>
          </a:xfrm>
          <a:prstGeom prst="rect">
            <a:avLst/>
          </a:prstGeom>
        </p:spPr>
      </p:pic>
      <p:pic>
        <p:nvPicPr>
          <p:cNvPr id="8" name="Imagen 7">
            <a:extLst>
              <a:ext uri="{FF2B5EF4-FFF2-40B4-BE49-F238E27FC236}">
                <a16:creationId xmlns:a16="http://schemas.microsoft.com/office/drawing/2014/main" id="{5E8DEDF9-C88F-12C2-441F-B91987DBFB8F}"/>
              </a:ext>
            </a:extLst>
          </p:cNvPr>
          <p:cNvPicPr>
            <a:picLocks noChangeAspect="1"/>
          </p:cNvPicPr>
          <p:nvPr/>
        </p:nvPicPr>
        <p:blipFill>
          <a:blip r:embed="rId5"/>
          <a:stretch>
            <a:fillRect/>
          </a:stretch>
        </p:blipFill>
        <p:spPr>
          <a:xfrm>
            <a:off x="5558444" y="3759839"/>
            <a:ext cx="5344271" cy="2667372"/>
          </a:xfrm>
          <a:prstGeom prst="rect">
            <a:avLst/>
          </a:prstGeom>
        </p:spPr>
      </p:pic>
    </p:spTree>
    <p:extLst>
      <p:ext uri="{BB962C8B-B14F-4D97-AF65-F5344CB8AC3E}">
        <p14:creationId xmlns:p14="http://schemas.microsoft.com/office/powerpoint/2010/main" val="197600164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a:extLst>
            <a:ext uri="{FF2B5EF4-FFF2-40B4-BE49-F238E27FC236}">
              <a16:creationId xmlns:a16="http://schemas.microsoft.com/office/drawing/2014/main" id="{89176E17-966A-E50B-6217-750B676496C4}"/>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D4D0323-9F8D-4A4E-FD6C-591FA7260050}"/>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8B9D0895-FC11-D441-7C9C-898C374451F7}"/>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Wikipedia: for historical data on Falcon 9 launches.</a:t>
            </a:r>
          </a:p>
          <a:p>
            <a:pPr lvl="1">
              <a:lnSpc>
                <a:spcPct val="120000"/>
              </a:lnSpc>
              <a:spcBef>
                <a:spcPts val="1400"/>
              </a:spcBef>
            </a:pPr>
            <a:r>
              <a:rPr lang="en-US" sz="7600" dirty="0">
                <a:solidFill>
                  <a:schemeClr val="bg2">
                    <a:lumMod val="50000"/>
                  </a:schemeClr>
                </a:solidFill>
                <a:latin typeface="Abadi"/>
              </a:rPr>
              <a:t>SpaceX REST API: to retrieve technical details about launches, payloads, and launch sites.</a:t>
            </a:r>
          </a:p>
          <a:p>
            <a:pPr lvl="1">
              <a:lnSpc>
                <a:spcPct val="120000"/>
              </a:lnSpc>
              <a:spcBef>
                <a:spcPts val="1400"/>
              </a:spcBef>
            </a:pPr>
            <a:r>
              <a:rPr lang="en-US" sz="7600" dirty="0">
                <a:solidFill>
                  <a:schemeClr val="bg2">
                    <a:lumMod val="50000"/>
                  </a:schemeClr>
                </a:solidFill>
                <a:latin typeface="Abadi"/>
              </a:rPr>
              <a:t>Web Scraping: using </a:t>
            </a:r>
            <a:r>
              <a:rPr lang="en-US" sz="7600" dirty="0" err="1">
                <a:solidFill>
                  <a:schemeClr val="bg2">
                    <a:lumMod val="50000"/>
                  </a:schemeClr>
                </a:solidFill>
                <a:latin typeface="Abadi"/>
              </a:rPr>
              <a:t>BeautifulSoup</a:t>
            </a:r>
            <a:r>
              <a:rPr lang="en-US" sz="7600" dirty="0">
                <a:solidFill>
                  <a:schemeClr val="bg2">
                    <a:lumMod val="50000"/>
                  </a:schemeClr>
                </a:solidFill>
                <a:latin typeface="Abadi"/>
              </a:rPr>
              <a:t> and requests to extract unstructured data from public web pages.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Removed irrelevant or duplicate columns.</a:t>
            </a:r>
          </a:p>
          <a:p>
            <a:pPr lvl="1">
              <a:lnSpc>
                <a:spcPct val="120000"/>
              </a:lnSpc>
              <a:spcBef>
                <a:spcPts val="1400"/>
              </a:spcBef>
            </a:pPr>
            <a:r>
              <a:rPr lang="en-US" sz="7600" dirty="0">
                <a:solidFill>
                  <a:schemeClr val="bg2">
                    <a:lumMod val="50000"/>
                  </a:schemeClr>
                </a:solidFill>
                <a:latin typeface="Abadi"/>
              </a:rPr>
              <a:t>Merged datasets from different sources (e.g., rocket specs, payload info, launch sites).</a:t>
            </a:r>
          </a:p>
          <a:p>
            <a:pPr lvl="1">
              <a:lnSpc>
                <a:spcPct val="120000"/>
              </a:lnSpc>
              <a:spcBef>
                <a:spcPts val="1400"/>
              </a:spcBef>
            </a:pPr>
            <a:r>
              <a:rPr lang="en-US" sz="7600" dirty="0">
                <a:solidFill>
                  <a:schemeClr val="bg2">
                    <a:lumMod val="50000"/>
                  </a:schemeClr>
                </a:solidFill>
                <a:latin typeface="Abadi"/>
              </a:rPr>
              <a:t>Handled missing values by either filling or dropping them.</a:t>
            </a:r>
          </a:p>
          <a:p>
            <a:pPr lvl="1">
              <a:lnSpc>
                <a:spcPct val="120000"/>
              </a:lnSpc>
              <a:spcBef>
                <a:spcPts val="1400"/>
              </a:spcBef>
            </a:pPr>
            <a:r>
              <a:rPr lang="en-US" sz="7600" dirty="0">
                <a:solidFill>
                  <a:schemeClr val="bg2">
                    <a:lumMod val="50000"/>
                  </a:schemeClr>
                </a:solidFill>
                <a:latin typeface="Abadi"/>
              </a:rPr>
              <a:t>Converted categorical variables into dummy variables using </a:t>
            </a:r>
            <a:r>
              <a:rPr lang="en-US" sz="7600" dirty="0" err="1">
                <a:solidFill>
                  <a:schemeClr val="bg2">
                    <a:lumMod val="50000"/>
                  </a:schemeClr>
                </a:solidFill>
                <a:latin typeface="Abadi"/>
              </a:rPr>
              <a:t>OneHotEncoding</a:t>
            </a:r>
            <a:r>
              <a:rPr lang="en-US" sz="7600" dirty="0">
                <a:solidFill>
                  <a:schemeClr val="bg2">
                    <a:lumMod val="50000"/>
                  </a:schemeClr>
                </a:solidFill>
                <a:latin typeface="Abadi"/>
              </a:rPr>
              <a:t>.</a:t>
            </a:r>
          </a:p>
          <a:p>
            <a:pPr lvl="1">
              <a:lnSpc>
                <a:spcPct val="120000"/>
              </a:lnSpc>
              <a:spcBef>
                <a:spcPts val="1400"/>
              </a:spcBef>
            </a:pPr>
            <a:r>
              <a:rPr lang="en-US" sz="7600" dirty="0">
                <a:solidFill>
                  <a:schemeClr val="bg2">
                    <a:lumMod val="50000"/>
                  </a:schemeClr>
                </a:solidFill>
                <a:latin typeface="Abadi"/>
              </a:rPr>
              <a:t>Normalized numerical features to improve model performance.</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4AD3D8F4-35AC-09FF-F500-E84BC38184A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0397964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4"/>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7</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47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4400" dirty="0">
                <a:solidFill>
                  <a:srgbClr val="0B49CB"/>
                </a:solidFill>
                <a:latin typeface="Abadi"/>
              </a:rPr>
              <a:t>Executive Summary</a:t>
            </a:r>
          </a:p>
          <a:p>
            <a:pPr>
              <a:lnSpc>
                <a:spcPct val="120000"/>
              </a:lnSpc>
              <a:spcBef>
                <a:spcPts val="1400"/>
              </a:spcBef>
            </a:pPr>
            <a:r>
              <a:rPr lang="en-US" sz="4600" dirty="0">
                <a:solidFill>
                  <a:schemeClr val="accent3">
                    <a:lumMod val="25000"/>
                  </a:schemeClr>
                </a:solidFill>
                <a:latin typeface="Abadi"/>
              </a:rPr>
              <a:t>Perform exploratory data analysis (EDA) using visualization and SQL</a:t>
            </a:r>
          </a:p>
          <a:p>
            <a:pPr lvl="1">
              <a:lnSpc>
                <a:spcPct val="120000"/>
              </a:lnSpc>
              <a:spcBef>
                <a:spcPts val="1400"/>
              </a:spcBef>
            </a:pPr>
            <a:r>
              <a:rPr lang="en-US" sz="4200" dirty="0">
                <a:solidFill>
                  <a:schemeClr val="accent3">
                    <a:lumMod val="25000"/>
                  </a:schemeClr>
                </a:solidFill>
                <a:latin typeface="Abadi"/>
              </a:rPr>
              <a:t>Visualizations and SQL queries were used to explore the </a:t>
            </a:r>
            <a:r>
              <a:rPr lang="en-US" sz="4200" dirty="0" err="1">
                <a:solidFill>
                  <a:schemeClr val="accent3">
                    <a:lumMod val="25000"/>
                  </a:schemeClr>
                </a:solidFill>
                <a:latin typeface="Abadi"/>
              </a:rPr>
              <a:t>dataset:What</a:t>
            </a:r>
            <a:r>
              <a:rPr lang="en-US" sz="4200" dirty="0">
                <a:solidFill>
                  <a:schemeClr val="accent3">
                    <a:lumMod val="25000"/>
                  </a:schemeClr>
                </a:solidFill>
                <a:latin typeface="Abadi"/>
              </a:rPr>
              <a:t> is the overall success rate of </a:t>
            </a:r>
            <a:r>
              <a:rPr lang="en-US" sz="4200" dirty="0" err="1">
                <a:solidFill>
                  <a:schemeClr val="accent3">
                    <a:lumMod val="25000"/>
                  </a:schemeClr>
                </a:solidFill>
                <a:latin typeface="Abadi"/>
              </a:rPr>
              <a:t>landings?How</a:t>
            </a:r>
            <a:r>
              <a:rPr lang="en-US" sz="4200" dirty="0">
                <a:solidFill>
                  <a:schemeClr val="accent3">
                    <a:lumMod val="25000"/>
                  </a:schemeClr>
                </a:solidFill>
                <a:latin typeface="Abadi"/>
              </a:rPr>
              <a:t> do orbit type and payload mass affect landing </a:t>
            </a:r>
            <a:r>
              <a:rPr lang="en-US" sz="4200" dirty="0" err="1">
                <a:solidFill>
                  <a:schemeClr val="accent3">
                    <a:lumMod val="25000"/>
                  </a:schemeClr>
                </a:solidFill>
                <a:latin typeface="Abadi"/>
              </a:rPr>
              <a:t>outcomes?Which</a:t>
            </a:r>
            <a:r>
              <a:rPr lang="en-US" sz="4200" dirty="0">
                <a:solidFill>
                  <a:schemeClr val="accent3">
                    <a:lumMod val="25000"/>
                  </a:schemeClr>
                </a:solidFill>
                <a:latin typeface="Abadi"/>
              </a:rPr>
              <a:t> launch sites have higher success </a:t>
            </a:r>
            <a:r>
              <a:rPr lang="en-US" sz="4200" dirty="0" err="1">
                <a:solidFill>
                  <a:schemeClr val="accent3">
                    <a:lumMod val="25000"/>
                  </a:schemeClr>
                </a:solidFill>
                <a:latin typeface="Abadi"/>
              </a:rPr>
              <a:t>rates?Tools</a:t>
            </a:r>
            <a:r>
              <a:rPr lang="en-US" sz="4200" dirty="0">
                <a:solidFill>
                  <a:schemeClr val="accent3">
                    <a:lumMod val="25000"/>
                  </a:schemeClr>
                </a:solidFill>
                <a:latin typeface="Abadi"/>
              </a:rPr>
              <a:t> </a:t>
            </a:r>
            <a:r>
              <a:rPr lang="en-US" sz="4200" dirty="0" err="1">
                <a:solidFill>
                  <a:schemeClr val="accent3">
                    <a:lumMod val="25000"/>
                  </a:schemeClr>
                </a:solidFill>
                <a:latin typeface="Abadi"/>
              </a:rPr>
              <a:t>used:Matplotlib</a:t>
            </a:r>
            <a:r>
              <a:rPr lang="en-US" sz="4200" dirty="0">
                <a:solidFill>
                  <a:schemeClr val="accent3">
                    <a:lumMod val="25000"/>
                  </a:schemeClr>
                </a:solidFill>
                <a:latin typeface="Abadi"/>
              </a:rPr>
              <a:t> and Seaborn for plotting correlations and </a:t>
            </a:r>
            <a:r>
              <a:rPr lang="en-US" sz="4200" dirty="0" err="1">
                <a:solidFill>
                  <a:schemeClr val="accent3">
                    <a:lumMod val="25000"/>
                  </a:schemeClr>
                </a:solidFill>
                <a:latin typeface="Abadi"/>
              </a:rPr>
              <a:t>trends.pandasql</a:t>
            </a:r>
            <a:r>
              <a:rPr lang="en-US" sz="4200" dirty="0">
                <a:solidFill>
                  <a:schemeClr val="accent3">
                    <a:lumMod val="25000"/>
                  </a:schemeClr>
                </a:solidFill>
                <a:latin typeface="Abadi"/>
              </a:rPr>
              <a:t> for writing SQL-like queries on </a:t>
            </a:r>
            <a:r>
              <a:rPr lang="en-US" sz="4200" dirty="0" err="1">
                <a:solidFill>
                  <a:schemeClr val="accent3">
                    <a:lumMod val="25000"/>
                  </a:schemeClr>
                </a:solidFill>
                <a:latin typeface="Abadi"/>
              </a:rPr>
              <a:t>DataFrames</a:t>
            </a:r>
            <a:r>
              <a:rPr lang="en-US" sz="4200" dirty="0">
                <a:solidFill>
                  <a:schemeClr val="accent3">
                    <a:lumMod val="25000"/>
                  </a:schemeClr>
                </a:solidFill>
                <a:latin typeface="Abadi"/>
              </a:rPr>
              <a:t>.</a:t>
            </a:r>
          </a:p>
          <a:p>
            <a:pPr>
              <a:lnSpc>
                <a:spcPct val="120000"/>
              </a:lnSpc>
              <a:spcBef>
                <a:spcPts val="1400"/>
              </a:spcBef>
            </a:pPr>
            <a:r>
              <a:rPr lang="en-US" sz="4500" dirty="0">
                <a:solidFill>
                  <a:schemeClr val="accent3">
                    <a:lumMod val="25000"/>
                  </a:schemeClr>
                </a:solidFill>
                <a:latin typeface="Abadi"/>
              </a:rPr>
              <a:t>Perform interactive visual analytics using Folium and </a:t>
            </a:r>
            <a:r>
              <a:rPr lang="en-US" sz="4500" dirty="0" err="1">
                <a:solidFill>
                  <a:schemeClr val="accent3">
                    <a:lumMod val="25000"/>
                  </a:schemeClr>
                </a:solidFill>
                <a:latin typeface="Abadi"/>
              </a:rPr>
              <a:t>Plotly</a:t>
            </a:r>
            <a:r>
              <a:rPr lang="en-US" sz="4500" dirty="0">
                <a:solidFill>
                  <a:schemeClr val="accent3">
                    <a:lumMod val="25000"/>
                  </a:schemeClr>
                </a:solidFill>
                <a:latin typeface="Abadi"/>
              </a:rPr>
              <a:t> Dash</a:t>
            </a:r>
          </a:p>
          <a:p>
            <a:pPr lvl="1">
              <a:lnSpc>
                <a:spcPct val="120000"/>
              </a:lnSpc>
              <a:spcBef>
                <a:spcPts val="1400"/>
              </a:spcBef>
            </a:pPr>
            <a:r>
              <a:rPr lang="en-US" sz="4100" dirty="0">
                <a:solidFill>
                  <a:schemeClr val="accent3">
                    <a:lumMod val="25000"/>
                  </a:schemeClr>
                </a:solidFill>
                <a:latin typeface="Abadi"/>
              </a:rPr>
              <a:t>Folium: An interactive map was created showing launch sites, landing zones, and distance lines between </a:t>
            </a:r>
            <a:r>
              <a:rPr lang="en-US" sz="4100" dirty="0" err="1">
                <a:solidFill>
                  <a:schemeClr val="accent3">
                    <a:lumMod val="25000"/>
                  </a:schemeClr>
                </a:solidFill>
                <a:latin typeface="Abadi"/>
              </a:rPr>
              <a:t>them.Plotly</a:t>
            </a:r>
            <a:r>
              <a:rPr lang="en-US" sz="4100" dirty="0">
                <a:solidFill>
                  <a:schemeClr val="accent3">
                    <a:lumMod val="25000"/>
                  </a:schemeClr>
                </a:solidFill>
                <a:latin typeface="Abadi"/>
              </a:rPr>
              <a:t> Dash: A web dashboard was developed to allow users </a:t>
            </a:r>
            <a:r>
              <a:rPr lang="en-US" sz="4100" dirty="0" err="1">
                <a:solidFill>
                  <a:schemeClr val="accent3">
                    <a:lumMod val="25000"/>
                  </a:schemeClr>
                </a:solidFill>
                <a:latin typeface="Abadi"/>
              </a:rPr>
              <a:t>to:Filter</a:t>
            </a:r>
            <a:r>
              <a:rPr lang="en-US" sz="4100" dirty="0">
                <a:solidFill>
                  <a:schemeClr val="accent3">
                    <a:lumMod val="25000"/>
                  </a:schemeClr>
                </a:solidFill>
                <a:latin typeface="Abadi"/>
              </a:rPr>
              <a:t> by launch </a:t>
            </a:r>
            <a:r>
              <a:rPr lang="en-US" sz="4100" dirty="0" err="1">
                <a:solidFill>
                  <a:schemeClr val="accent3">
                    <a:lumMod val="25000"/>
                  </a:schemeClr>
                </a:solidFill>
                <a:latin typeface="Abadi"/>
              </a:rPr>
              <a:t>site.Explore</a:t>
            </a:r>
            <a:r>
              <a:rPr lang="en-US" sz="4100" dirty="0">
                <a:solidFill>
                  <a:schemeClr val="accent3">
                    <a:lumMod val="25000"/>
                  </a:schemeClr>
                </a:solidFill>
                <a:latin typeface="Abadi"/>
              </a:rPr>
              <a:t> the relationship between payload mass and landing </a:t>
            </a:r>
            <a:r>
              <a:rPr lang="en-US" sz="4100" dirty="0" err="1">
                <a:solidFill>
                  <a:schemeClr val="accent3">
                    <a:lumMod val="25000"/>
                  </a:schemeClr>
                </a:solidFill>
                <a:latin typeface="Abadi"/>
              </a:rPr>
              <a:t>success.Visualize</a:t>
            </a:r>
            <a:r>
              <a:rPr lang="en-US" sz="4100" dirty="0">
                <a:solidFill>
                  <a:schemeClr val="accent3">
                    <a:lumMod val="25000"/>
                  </a:schemeClr>
                </a:solidFill>
                <a:latin typeface="Abadi"/>
              </a:rPr>
              <a:t> success rates by orbit type.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overrideClrMapping bg1="lt1" tx1="dk1" bg2="lt2" tx2="dk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4"/>
          <a:stretch>
            <a:fillRect/>
          </a:stretch>
        </a:blipFill>
        <a:effectLst/>
      </p:bgPr>
    </p:bg>
    <p:spTree>
      <p:nvGrpSpPr>
        <p:cNvPr id="1" name="">
          <a:extLst>
            <a:ext uri="{FF2B5EF4-FFF2-40B4-BE49-F238E27FC236}">
              <a16:creationId xmlns:a16="http://schemas.microsoft.com/office/drawing/2014/main" id="{FDEA68F5-439D-578A-F6D5-5011B575C387}"/>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8F99EBF-ED9B-B8A2-0EB6-834306ABCB26}"/>
              </a:ext>
            </a:extLst>
          </p:cNvPr>
          <p:cNvSpPr>
            <a:spLocks noGrp="1"/>
          </p:cNvSpPr>
          <p:nvPr>
            <p:ph type="sldNum" sz="quarter" idx="12"/>
          </p:nvPr>
        </p:nvSpPr>
        <p:spPr/>
        <p:txBody>
          <a:bodyPr/>
          <a:lstStyle/>
          <a:p>
            <a:fld id="{5075537C-CA84-1446-933C-8E9D027F9201}" type="slidenum">
              <a:rPr lang="en-US" smtClean="0"/>
              <a:t>8</a:t>
            </a:fld>
            <a:endParaRPr lang="en-US" dirty="0"/>
          </a:p>
        </p:txBody>
      </p:sp>
      <p:sp>
        <p:nvSpPr>
          <p:cNvPr id="7" name="Content Placeholder 2">
            <a:extLst>
              <a:ext uri="{FF2B5EF4-FFF2-40B4-BE49-F238E27FC236}">
                <a16:creationId xmlns:a16="http://schemas.microsoft.com/office/drawing/2014/main" id="{F987F912-9023-8151-395B-35199F46ADAB}"/>
              </a:ext>
            </a:extLst>
          </p:cNvPr>
          <p:cNvSpPr txBox="1">
            <a:spLocks/>
          </p:cNvSpPr>
          <p:nvPr/>
        </p:nvSpPr>
        <p:spPr>
          <a:xfrm>
            <a:off x="770011" y="1580808"/>
            <a:ext cx="10104817" cy="5211877"/>
          </a:xfrm>
          <a:prstGeom prst="rect">
            <a:avLst/>
          </a:prstGeom>
        </p:spPr>
        <p:txBody>
          <a:bodyPr lIns="91440" tIns="45720" rIns="91440" bIns="45720" numCol="2" anchor="t">
            <a:normAutofit fontScale="5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4400" dirty="0">
                <a:solidFill>
                  <a:srgbClr val="0B49CB"/>
                </a:solidFill>
                <a:latin typeface="Abadi"/>
              </a:rPr>
              <a:t>Executive Summary</a:t>
            </a:r>
          </a:p>
          <a:p>
            <a:pPr>
              <a:lnSpc>
                <a:spcPct val="120000"/>
              </a:lnSpc>
              <a:spcBef>
                <a:spcPts val="1400"/>
              </a:spcBef>
            </a:pPr>
            <a:r>
              <a:rPr lang="en-US" sz="4500" dirty="0">
                <a:solidFill>
                  <a:schemeClr val="accent3">
                    <a:lumMod val="25000"/>
                  </a:schemeClr>
                </a:solidFill>
                <a:latin typeface="Abadi"/>
              </a:rPr>
              <a:t>Perform predictive analysis using classification models</a:t>
            </a:r>
          </a:p>
          <a:p>
            <a:pPr lvl="1">
              <a:lnSpc>
                <a:spcPct val="100000"/>
              </a:lnSpc>
              <a:spcBef>
                <a:spcPts val="1400"/>
              </a:spcBef>
            </a:pPr>
            <a:r>
              <a:rPr lang="en-US" sz="1800" dirty="0">
                <a:solidFill>
                  <a:schemeClr val="accent3">
                    <a:lumMod val="25000"/>
                  </a:schemeClr>
                </a:solidFill>
                <a:latin typeface="Abadi"/>
              </a:rPr>
              <a:t>This is a binary classification problem: Landing Success = Yes or No.</a:t>
            </a:r>
          </a:p>
          <a:p>
            <a:pPr lvl="1">
              <a:lnSpc>
                <a:spcPct val="100000"/>
              </a:lnSpc>
              <a:spcBef>
                <a:spcPts val="1400"/>
              </a:spcBef>
            </a:pPr>
            <a:r>
              <a:rPr lang="en-US" sz="1800" dirty="0">
                <a:solidFill>
                  <a:schemeClr val="accent3">
                    <a:lumMod val="25000"/>
                  </a:schemeClr>
                </a:solidFill>
                <a:latin typeface="Abadi"/>
              </a:rPr>
              <a:t>Several models were trained using scikit-learn, including:</a:t>
            </a:r>
          </a:p>
          <a:p>
            <a:pPr lvl="1">
              <a:lnSpc>
                <a:spcPct val="100000"/>
              </a:lnSpc>
              <a:spcBef>
                <a:spcPts val="1400"/>
              </a:spcBef>
            </a:pPr>
            <a:r>
              <a:rPr lang="en-US" sz="1800" dirty="0">
                <a:solidFill>
                  <a:schemeClr val="accent3">
                    <a:lumMod val="25000"/>
                  </a:schemeClr>
                </a:solidFill>
                <a:latin typeface="Abadi"/>
              </a:rPr>
              <a:t>Logistic Regression</a:t>
            </a:r>
          </a:p>
          <a:p>
            <a:pPr lvl="1">
              <a:lnSpc>
                <a:spcPct val="100000"/>
              </a:lnSpc>
              <a:spcBef>
                <a:spcPts val="1400"/>
              </a:spcBef>
            </a:pPr>
            <a:r>
              <a:rPr lang="en-US" sz="1800" dirty="0">
                <a:solidFill>
                  <a:schemeClr val="accent3">
                    <a:lumMod val="25000"/>
                  </a:schemeClr>
                </a:solidFill>
                <a:latin typeface="Abadi"/>
              </a:rPr>
              <a:t>Support Vector Machine (SVM)</a:t>
            </a:r>
          </a:p>
          <a:p>
            <a:pPr lvl="1">
              <a:lnSpc>
                <a:spcPct val="100000"/>
              </a:lnSpc>
              <a:spcBef>
                <a:spcPts val="1400"/>
              </a:spcBef>
            </a:pPr>
            <a:r>
              <a:rPr lang="en-US" sz="1800" dirty="0">
                <a:solidFill>
                  <a:schemeClr val="accent3">
                    <a:lumMod val="25000"/>
                  </a:schemeClr>
                </a:solidFill>
                <a:latin typeface="Abadi"/>
              </a:rPr>
              <a:t>Decision Tree</a:t>
            </a:r>
          </a:p>
          <a:p>
            <a:pPr lvl="1">
              <a:lnSpc>
                <a:spcPct val="100000"/>
              </a:lnSpc>
              <a:spcBef>
                <a:spcPts val="1400"/>
              </a:spcBef>
            </a:pPr>
            <a:r>
              <a:rPr lang="en-US" sz="1800" dirty="0">
                <a:solidFill>
                  <a:schemeClr val="accent3">
                    <a:lumMod val="25000"/>
                  </a:schemeClr>
                </a:solidFill>
                <a:latin typeface="Abadi"/>
              </a:rPr>
              <a:t>Random Forest</a:t>
            </a:r>
          </a:p>
          <a:p>
            <a:pPr lvl="1">
              <a:lnSpc>
                <a:spcPct val="100000"/>
              </a:lnSpc>
              <a:spcBef>
                <a:spcPts val="1400"/>
              </a:spcBef>
            </a:pPr>
            <a:r>
              <a:rPr lang="en-US" sz="1800" dirty="0">
                <a:solidFill>
                  <a:schemeClr val="accent3">
                    <a:lumMod val="25000"/>
                  </a:schemeClr>
                </a:solidFill>
                <a:latin typeface="Abadi"/>
              </a:rPr>
              <a:t>Building, Tuning, and Evaluating Classification Models</a:t>
            </a:r>
          </a:p>
          <a:p>
            <a:pPr lvl="1">
              <a:lnSpc>
                <a:spcPct val="100000"/>
              </a:lnSpc>
              <a:spcBef>
                <a:spcPts val="1400"/>
              </a:spcBef>
            </a:pPr>
            <a:r>
              <a:rPr lang="en-US" sz="1800" dirty="0">
                <a:solidFill>
                  <a:schemeClr val="accent3">
                    <a:lumMod val="25000"/>
                  </a:schemeClr>
                </a:solidFill>
                <a:latin typeface="Abadi"/>
              </a:rPr>
              <a:t>Model Building:</a:t>
            </a:r>
          </a:p>
          <a:p>
            <a:pPr lvl="1">
              <a:lnSpc>
                <a:spcPct val="100000"/>
              </a:lnSpc>
              <a:spcBef>
                <a:spcPts val="1400"/>
              </a:spcBef>
            </a:pPr>
            <a:r>
              <a:rPr lang="en-US" sz="1800" dirty="0">
                <a:solidFill>
                  <a:schemeClr val="accent3">
                    <a:lumMod val="25000"/>
                  </a:schemeClr>
                </a:solidFill>
                <a:latin typeface="Abadi"/>
              </a:rPr>
              <a:t>Data was split into training and test sets.</a:t>
            </a:r>
          </a:p>
          <a:p>
            <a:pPr lvl="1">
              <a:lnSpc>
                <a:spcPct val="100000"/>
              </a:lnSpc>
              <a:spcBef>
                <a:spcPts val="1400"/>
              </a:spcBef>
            </a:pPr>
            <a:r>
              <a:rPr lang="en-US" sz="1800" dirty="0">
                <a:solidFill>
                  <a:schemeClr val="accent3">
                    <a:lumMod val="25000"/>
                  </a:schemeClr>
                </a:solidFill>
                <a:latin typeface="Abadi"/>
              </a:rPr>
              <a:t>Classifiers were trained on the training set.</a:t>
            </a:r>
          </a:p>
          <a:p>
            <a:pPr lvl="1">
              <a:lnSpc>
                <a:spcPct val="100000"/>
              </a:lnSpc>
              <a:spcBef>
                <a:spcPts val="1400"/>
              </a:spcBef>
            </a:pPr>
            <a:r>
              <a:rPr lang="en-US" sz="1800" dirty="0">
                <a:solidFill>
                  <a:schemeClr val="accent3">
                    <a:lumMod val="25000"/>
                  </a:schemeClr>
                </a:solidFill>
                <a:latin typeface="Abadi"/>
              </a:rPr>
              <a:t>Hyperparameter Tuning:</a:t>
            </a:r>
          </a:p>
          <a:p>
            <a:pPr lvl="1">
              <a:lnSpc>
                <a:spcPct val="100000"/>
              </a:lnSpc>
              <a:spcBef>
                <a:spcPts val="1400"/>
              </a:spcBef>
            </a:pPr>
            <a:endParaRPr lang="en-US" sz="1800" dirty="0">
              <a:solidFill>
                <a:schemeClr val="accent3">
                  <a:lumMod val="25000"/>
                </a:schemeClr>
              </a:solidFill>
              <a:latin typeface="Abadi"/>
            </a:endParaRPr>
          </a:p>
          <a:p>
            <a:pPr lvl="1">
              <a:lnSpc>
                <a:spcPct val="100000"/>
              </a:lnSpc>
              <a:spcBef>
                <a:spcPts val="1400"/>
              </a:spcBef>
            </a:pPr>
            <a:endParaRPr lang="en-US" sz="1800" dirty="0">
              <a:solidFill>
                <a:schemeClr val="accent3">
                  <a:lumMod val="25000"/>
                </a:schemeClr>
              </a:solidFill>
              <a:latin typeface="Abadi"/>
            </a:endParaRPr>
          </a:p>
          <a:p>
            <a:pPr marL="457200" lvl="1" indent="0">
              <a:lnSpc>
                <a:spcPct val="100000"/>
              </a:lnSpc>
              <a:spcBef>
                <a:spcPts val="1400"/>
              </a:spcBef>
              <a:buNone/>
            </a:pPr>
            <a:endParaRPr lang="en-US" sz="1800" dirty="0">
              <a:solidFill>
                <a:schemeClr val="accent3">
                  <a:lumMod val="25000"/>
                </a:schemeClr>
              </a:solidFill>
              <a:latin typeface="Abadi"/>
            </a:endParaRPr>
          </a:p>
          <a:p>
            <a:pPr lvl="1">
              <a:lnSpc>
                <a:spcPct val="100000"/>
              </a:lnSpc>
              <a:spcBef>
                <a:spcPts val="1400"/>
              </a:spcBef>
            </a:pPr>
            <a:r>
              <a:rPr lang="en-US" sz="1800" dirty="0" err="1">
                <a:solidFill>
                  <a:schemeClr val="accent3">
                    <a:lumMod val="25000"/>
                  </a:schemeClr>
                </a:solidFill>
                <a:latin typeface="Abadi"/>
              </a:rPr>
              <a:t>GridSearchCV</a:t>
            </a:r>
            <a:r>
              <a:rPr lang="en-US" sz="1800" dirty="0">
                <a:solidFill>
                  <a:schemeClr val="accent3">
                    <a:lumMod val="25000"/>
                  </a:schemeClr>
                </a:solidFill>
                <a:latin typeface="Abadi"/>
              </a:rPr>
              <a:t> was used to optimize model parameters such as:</a:t>
            </a:r>
          </a:p>
          <a:p>
            <a:pPr lvl="1">
              <a:lnSpc>
                <a:spcPct val="100000"/>
              </a:lnSpc>
              <a:spcBef>
                <a:spcPts val="1400"/>
              </a:spcBef>
            </a:pPr>
            <a:r>
              <a:rPr lang="en-US" sz="1800" dirty="0" err="1">
                <a:solidFill>
                  <a:schemeClr val="accent3">
                    <a:lumMod val="25000"/>
                  </a:schemeClr>
                </a:solidFill>
                <a:latin typeface="Abadi"/>
              </a:rPr>
              <a:t>max_depth</a:t>
            </a:r>
            <a:r>
              <a:rPr lang="en-US" sz="1800" dirty="0">
                <a:solidFill>
                  <a:schemeClr val="accent3">
                    <a:lumMod val="25000"/>
                  </a:schemeClr>
                </a:solidFill>
                <a:latin typeface="Abadi"/>
              </a:rPr>
              <a:t> for decision trees</a:t>
            </a:r>
          </a:p>
          <a:p>
            <a:pPr lvl="1">
              <a:lnSpc>
                <a:spcPct val="100000"/>
              </a:lnSpc>
              <a:spcBef>
                <a:spcPts val="1400"/>
              </a:spcBef>
            </a:pPr>
            <a:r>
              <a:rPr lang="en-US" sz="1800" dirty="0">
                <a:solidFill>
                  <a:schemeClr val="accent3">
                    <a:lumMod val="25000"/>
                  </a:schemeClr>
                </a:solidFill>
                <a:latin typeface="Abadi"/>
              </a:rPr>
              <a:t>C for SVM regularization</a:t>
            </a:r>
          </a:p>
          <a:p>
            <a:pPr lvl="1">
              <a:lnSpc>
                <a:spcPct val="100000"/>
              </a:lnSpc>
              <a:spcBef>
                <a:spcPts val="1400"/>
              </a:spcBef>
            </a:pPr>
            <a:r>
              <a:rPr lang="en-US" sz="1800" dirty="0" err="1">
                <a:solidFill>
                  <a:schemeClr val="accent3">
                    <a:lumMod val="25000"/>
                  </a:schemeClr>
                </a:solidFill>
                <a:latin typeface="Abadi"/>
              </a:rPr>
              <a:t>n_estimators</a:t>
            </a:r>
            <a:r>
              <a:rPr lang="en-US" sz="1800" dirty="0">
                <a:solidFill>
                  <a:schemeClr val="accent3">
                    <a:lumMod val="25000"/>
                  </a:schemeClr>
                </a:solidFill>
                <a:latin typeface="Abadi"/>
              </a:rPr>
              <a:t> for Random Forest</a:t>
            </a:r>
          </a:p>
          <a:p>
            <a:pPr lvl="1">
              <a:lnSpc>
                <a:spcPct val="100000"/>
              </a:lnSpc>
              <a:spcBef>
                <a:spcPts val="1400"/>
              </a:spcBef>
            </a:pPr>
            <a:r>
              <a:rPr lang="en-US" sz="1800" dirty="0">
                <a:solidFill>
                  <a:schemeClr val="accent3">
                    <a:lumMod val="25000"/>
                  </a:schemeClr>
                </a:solidFill>
                <a:latin typeface="Abadi"/>
              </a:rPr>
              <a:t>Model Evaluation:</a:t>
            </a:r>
          </a:p>
          <a:p>
            <a:pPr lvl="1">
              <a:lnSpc>
                <a:spcPct val="100000"/>
              </a:lnSpc>
              <a:spcBef>
                <a:spcPts val="1400"/>
              </a:spcBef>
            </a:pPr>
            <a:r>
              <a:rPr lang="en-US" sz="1800" dirty="0">
                <a:solidFill>
                  <a:schemeClr val="accent3">
                    <a:lumMod val="25000"/>
                  </a:schemeClr>
                </a:solidFill>
                <a:latin typeface="Abadi"/>
              </a:rPr>
              <a:t>Evaluated using metrics like:</a:t>
            </a:r>
          </a:p>
          <a:p>
            <a:pPr lvl="1">
              <a:lnSpc>
                <a:spcPct val="100000"/>
              </a:lnSpc>
              <a:spcBef>
                <a:spcPts val="1400"/>
              </a:spcBef>
            </a:pPr>
            <a:r>
              <a:rPr lang="en-US" sz="1800" dirty="0">
                <a:solidFill>
                  <a:schemeClr val="accent3">
                    <a:lumMod val="25000"/>
                  </a:schemeClr>
                </a:solidFill>
                <a:latin typeface="Abadi"/>
              </a:rPr>
              <a:t>Accuracy</a:t>
            </a:r>
          </a:p>
          <a:p>
            <a:pPr lvl="1">
              <a:lnSpc>
                <a:spcPct val="100000"/>
              </a:lnSpc>
              <a:spcBef>
                <a:spcPts val="1400"/>
              </a:spcBef>
            </a:pPr>
            <a:r>
              <a:rPr lang="en-US" sz="1800" dirty="0">
                <a:solidFill>
                  <a:schemeClr val="accent3">
                    <a:lumMod val="25000"/>
                  </a:schemeClr>
                </a:solidFill>
                <a:latin typeface="Abadi"/>
              </a:rPr>
              <a:t>Precision</a:t>
            </a:r>
          </a:p>
          <a:p>
            <a:pPr lvl="1">
              <a:lnSpc>
                <a:spcPct val="100000"/>
              </a:lnSpc>
              <a:spcBef>
                <a:spcPts val="1400"/>
              </a:spcBef>
            </a:pPr>
            <a:r>
              <a:rPr lang="en-US" sz="1800" dirty="0">
                <a:solidFill>
                  <a:schemeClr val="accent3">
                    <a:lumMod val="25000"/>
                  </a:schemeClr>
                </a:solidFill>
                <a:latin typeface="Abadi"/>
              </a:rPr>
              <a:t>Recall</a:t>
            </a:r>
          </a:p>
          <a:p>
            <a:pPr lvl="1">
              <a:lnSpc>
                <a:spcPct val="100000"/>
              </a:lnSpc>
              <a:spcBef>
                <a:spcPts val="1400"/>
              </a:spcBef>
            </a:pPr>
            <a:r>
              <a:rPr lang="en-US" sz="1800" dirty="0">
                <a:solidFill>
                  <a:schemeClr val="accent3">
                    <a:lumMod val="25000"/>
                  </a:schemeClr>
                </a:solidFill>
                <a:latin typeface="Abadi"/>
              </a:rPr>
              <a:t>F1-score</a:t>
            </a:r>
          </a:p>
          <a:p>
            <a:pPr lvl="1">
              <a:lnSpc>
                <a:spcPct val="100000"/>
              </a:lnSpc>
              <a:spcBef>
                <a:spcPts val="1400"/>
              </a:spcBef>
            </a:pPr>
            <a:r>
              <a:rPr lang="en-US" sz="1800" dirty="0">
                <a:solidFill>
                  <a:schemeClr val="accent3">
                    <a:lumMod val="25000"/>
                  </a:schemeClr>
                </a:solidFill>
                <a:latin typeface="Abadi"/>
              </a:rPr>
              <a:t>Confusion Matrix</a:t>
            </a:r>
          </a:p>
          <a:p>
            <a:pPr lvl="1">
              <a:lnSpc>
                <a:spcPct val="100000"/>
              </a:lnSpc>
              <a:spcBef>
                <a:spcPts val="1400"/>
              </a:spcBef>
            </a:pPr>
            <a:r>
              <a:rPr lang="en-US" sz="1800" dirty="0">
                <a:solidFill>
                  <a:schemeClr val="accent3">
                    <a:lumMod val="25000"/>
                  </a:schemeClr>
                </a:solidFill>
                <a:latin typeface="Abadi"/>
              </a:rPr>
              <a:t>The best-performing model was selected for final predictions.</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6BF217E-9F9F-42F0-2187-BD1EFD2C87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95066922"/>
      </p:ext>
    </p:extLst>
  </p:cSld>
  <p:clrMapOvr>
    <a:overrideClrMapping bg1="lt1" tx1="dk1" bg2="lt2" tx2="dk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Describe how data sets were collected. </a:t>
            </a:r>
          </a:p>
          <a:p>
            <a:pPr lvl="1">
              <a:lnSpc>
                <a:spcPct val="100000"/>
              </a:lnSpc>
              <a:spcBef>
                <a:spcPts val="1400"/>
              </a:spcBef>
            </a:pPr>
            <a:r>
              <a:rPr lang="en-US" sz="1800" dirty="0"/>
              <a:t>We collected launch data from multiple sources to create a unified dataset for analysis:</a:t>
            </a:r>
          </a:p>
          <a:p>
            <a:pPr lvl="2">
              <a:lnSpc>
                <a:spcPct val="100000"/>
              </a:lnSpc>
              <a:spcBef>
                <a:spcPts val="1400"/>
              </a:spcBef>
            </a:pPr>
            <a:r>
              <a:rPr lang="en-US" sz="1400" dirty="0">
                <a:solidFill>
                  <a:schemeClr val="accent3">
                    <a:lumMod val="25000"/>
                  </a:schemeClr>
                </a:solidFill>
                <a:latin typeface="Abadi" panose="020B0604020104020204" pitchFamily="34" charset="0"/>
              </a:rPr>
              <a:t>SpaceX REST API: Used to retrieve structured data on launches, payloads, and cores.</a:t>
            </a:r>
          </a:p>
          <a:p>
            <a:pPr lvl="2">
              <a:lnSpc>
                <a:spcPct val="100000"/>
              </a:lnSpc>
              <a:spcBef>
                <a:spcPts val="1400"/>
              </a:spcBef>
            </a:pPr>
            <a:r>
              <a:rPr lang="en-US" sz="1400" dirty="0">
                <a:solidFill>
                  <a:schemeClr val="accent3">
                    <a:lumMod val="25000"/>
                  </a:schemeClr>
                </a:solidFill>
                <a:latin typeface="Abadi" panose="020B0604020104020204" pitchFamily="34" charset="0"/>
              </a:rPr>
              <a:t>Wikipedia: Used for cross-validation and to gather supplementary historical launch information.</a:t>
            </a:r>
          </a:p>
          <a:p>
            <a:pPr lvl="2">
              <a:lnSpc>
                <a:spcPct val="100000"/>
              </a:lnSpc>
              <a:spcBef>
                <a:spcPts val="1400"/>
              </a:spcBef>
            </a:pPr>
            <a:r>
              <a:rPr lang="en-US" sz="1400" dirty="0">
                <a:solidFill>
                  <a:schemeClr val="accent3">
                    <a:lumMod val="25000"/>
                  </a:schemeClr>
                </a:solidFill>
                <a:latin typeface="Abadi" panose="020B0604020104020204" pitchFamily="34" charset="0"/>
              </a:rPr>
              <a:t>Web Scraping: Used `</a:t>
            </a:r>
            <a:r>
              <a:rPr lang="en-US" sz="1400" dirty="0" err="1">
                <a:solidFill>
                  <a:schemeClr val="accent3">
                    <a:lumMod val="25000"/>
                  </a:schemeClr>
                </a:solidFill>
                <a:latin typeface="Abadi" panose="020B0604020104020204" pitchFamily="34" charset="0"/>
              </a:rPr>
              <a:t>BeautifulSoup</a:t>
            </a:r>
            <a:r>
              <a:rPr lang="en-US" sz="1400" dirty="0">
                <a:solidFill>
                  <a:schemeClr val="accent3">
                    <a:lumMod val="25000"/>
                  </a:schemeClr>
                </a:solidFill>
                <a:latin typeface="Abadi" panose="020B0604020104020204" pitchFamily="34" charset="0"/>
              </a:rPr>
              <a:t>` to extract additional data from SpaceX-related web pages.</a:t>
            </a: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
        <p:nvSpPr>
          <p:cNvPr id="2" name="Rectangle 4">
            <a:extLst>
              <a:ext uri="{FF2B5EF4-FFF2-40B4-BE49-F238E27FC236}">
                <a16:creationId xmlns:a16="http://schemas.microsoft.com/office/drawing/2014/main" id="{8EEB0208-A9AF-349C-152D-24E173957018}"/>
              </a:ext>
            </a:extLst>
          </p:cNvPr>
          <p:cNvSpPr/>
          <p:nvPr/>
        </p:nvSpPr>
        <p:spPr>
          <a:xfrm>
            <a:off x="1600200" y="4606003"/>
            <a:ext cx="2286000" cy="640080"/>
          </a:xfrm>
          <a:prstGeom prst="rect">
            <a:avLst/>
          </a:prstGeom>
          <a:solidFill>
            <a:srgbClr val="5B9BD5"/>
          </a:solidFill>
        </p:spPr>
        <p:style>
          <a:lnRef idx="1">
            <a:schemeClr val="accent1"/>
          </a:lnRef>
          <a:fillRef idx="3">
            <a:schemeClr val="accent1"/>
          </a:fillRef>
          <a:effectRef idx="2">
            <a:schemeClr val="accent1"/>
          </a:effectRef>
          <a:fontRef idx="minor">
            <a:schemeClr val="lt1"/>
          </a:fontRef>
        </p:style>
        <p:txBody>
          <a:bodyPr rtlCol="0" anchor="ctr"/>
          <a:lstStyle/>
          <a:p>
            <a:pPr>
              <a:defRPr sz="1400"/>
            </a:pPr>
            <a:r>
              <a:t>Wikipedia</a:t>
            </a:r>
          </a:p>
        </p:txBody>
      </p:sp>
      <p:sp>
        <p:nvSpPr>
          <p:cNvPr id="3" name="Rectangle 5">
            <a:extLst>
              <a:ext uri="{FF2B5EF4-FFF2-40B4-BE49-F238E27FC236}">
                <a16:creationId xmlns:a16="http://schemas.microsoft.com/office/drawing/2014/main" id="{3F3539A7-AFEE-E65A-9518-F63EFC7FDECD}"/>
              </a:ext>
            </a:extLst>
          </p:cNvPr>
          <p:cNvSpPr/>
          <p:nvPr/>
        </p:nvSpPr>
        <p:spPr>
          <a:xfrm>
            <a:off x="4343400" y="4606003"/>
            <a:ext cx="2286000" cy="640080"/>
          </a:xfrm>
          <a:prstGeom prst="rect">
            <a:avLst/>
          </a:prstGeom>
          <a:solidFill>
            <a:srgbClr val="70AD47"/>
          </a:solidFill>
        </p:spPr>
        <p:style>
          <a:lnRef idx="1">
            <a:schemeClr val="accent1"/>
          </a:lnRef>
          <a:fillRef idx="3">
            <a:schemeClr val="accent1"/>
          </a:fillRef>
          <a:effectRef idx="2">
            <a:schemeClr val="accent1"/>
          </a:effectRef>
          <a:fontRef idx="minor">
            <a:schemeClr val="lt1"/>
          </a:fontRef>
        </p:style>
        <p:txBody>
          <a:bodyPr rtlCol="0" anchor="ctr"/>
          <a:lstStyle/>
          <a:p>
            <a:pPr>
              <a:defRPr sz="1400"/>
            </a:pPr>
            <a:r>
              <a:t>SpaceX API</a:t>
            </a:r>
          </a:p>
        </p:txBody>
      </p:sp>
      <p:sp>
        <p:nvSpPr>
          <p:cNvPr id="4" name="Rectangle 6">
            <a:extLst>
              <a:ext uri="{FF2B5EF4-FFF2-40B4-BE49-F238E27FC236}">
                <a16:creationId xmlns:a16="http://schemas.microsoft.com/office/drawing/2014/main" id="{E9997E59-AEEE-4CFF-0672-4315720518EA}"/>
              </a:ext>
            </a:extLst>
          </p:cNvPr>
          <p:cNvSpPr/>
          <p:nvPr/>
        </p:nvSpPr>
        <p:spPr>
          <a:xfrm>
            <a:off x="7086600" y="4606003"/>
            <a:ext cx="2286000" cy="640080"/>
          </a:xfrm>
          <a:prstGeom prst="rect">
            <a:avLst/>
          </a:prstGeom>
          <a:solidFill>
            <a:srgbClr val="FFC000"/>
          </a:solidFill>
        </p:spPr>
        <p:style>
          <a:lnRef idx="1">
            <a:schemeClr val="accent1"/>
          </a:lnRef>
          <a:fillRef idx="3">
            <a:schemeClr val="accent1"/>
          </a:fillRef>
          <a:effectRef idx="2">
            <a:schemeClr val="accent1"/>
          </a:effectRef>
          <a:fontRef idx="minor">
            <a:schemeClr val="lt1"/>
          </a:fontRef>
        </p:style>
        <p:txBody>
          <a:bodyPr rtlCol="0" anchor="ctr"/>
          <a:lstStyle/>
          <a:p>
            <a:pPr>
              <a:defRPr sz="1400"/>
            </a:pPr>
            <a:r>
              <a:t>Web Scraping</a:t>
            </a:r>
          </a:p>
        </p:txBody>
      </p:sp>
    </p:spTree>
    <p:extLst>
      <p:ext uri="{BB962C8B-B14F-4D97-AF65-F5344CB8AC3E}">
        <p14:creationId xmlns:p14="http://schemas.microsoft.com/office/powerpoint/2010/main" val="3288665831"/>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563</TotalTime>
  <Words>4594</Words>
  <Application>Microsoft Office PowerPoint</Application>
  <PresentationFormat>Panorámica</PresentationFormat>
  <Paragraphs>565</Paragraphs>
  <Slides>53</Slides>
  <Notes>10</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53</vt:i4>
      </vt:variant>
    </vt:vector>
  </HeadingPairs>
  <TitlesOfParts>
    <vt:vector size="58" baseType="lpstr">
      <vt:lpstr>Abadi</vt:lpstr>
      <vt:lpstr>Arial</vt:lpstr>
      <vt:lpstr>Calibri</vt:lpstr>
      <vt:lpstr>IBM Plex Mono SemiBold</vt:lpstr>
      <vt:lpstr>Custom Design</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Julio Cesar Muñoz Guanare</cp:lastModifiedBy>
  <cp:revision>203</cp:revision>
  <dcterms:created xsi:type="dcterms:W3CDTF">2021-04-29T18:58:34Z</dcterms:created>
  <dcterms:modified xsi:type="dcterms:W3CDTF">2025-06-18T02:48:43Z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